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1" r:id="rId2"/>
  </p:sldMasterIdLst>
  <p:notesMasterIdLst>
    <p:notesMasterId r:id="rId13"/>
  </p:notesMasterIdLst>
  <p:sldIdLst>
    <p:sldId id="271" r:id="rId3"/>
    <p:sldId id="264" r:id="rId4"/>
    <p:sldId id="266" r:id="rId5"/>
    <p:sldId id="272" r:id="rId6"/>
    <p:sldId id="262" r:id="rId7"/>
    <p:sldId id="273" r:id="rId8"/>
    <p:sldId id="270" r:id="rId9"/>
    <p:sldId id="263" r:id="rId10"/>
    <p:sldId id="267" r:id="rId11"/>
    <p:sldId id="275" r:id="rId12"/>
  </p:sldIdLst>
  <p:sldSz cx="18288000" cy="10287000"/>
  <p:notesSz cx="6858000" cy="9144000"/>
  <p:embeddedFontLst>
    <p:embeddedFont>
      <p:font typeface="Century Gothic" panose="020B0502020202020204" pitchFamily="34" charset="0"/>
      <p:regular r:id="rId14"/>
      <p:bold r:id="rId15"/>
      <p:italic r:id="rId16"/>
      <p:boldItalic r:id="rId17"/>
    </p:embeddedFont>
    <p:embeddedFont>
      <p:font typeface="Jost 1" panose="020B0604020202020204" charset="0"/>
      <p:regular r:id="rId18"/>
    </p:embeddedFont>
    <p:embeddedFont>
      <p:font typeface="Jost 1 Bold" panose="020B0604020202020204" charset="0"/>
      <p:regular r:id="rId19"/>
    </p:embeddedFont>
    <p:embeddedFont>
      <p:font typeface="Jost 1 Light" panose="020B0604020202020204" charset="0"/>
      <p:regular r:id="rId20"/>
    </p:embeddedFont>
    <p:embeddedFont>
      <p:font typeface="Jost 2" panose="020B0604020202020204" charset="0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2118" y="8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1.xml"/><Relationship Id="rId21" Type="http://schemas.openxmlformats.org/officeDocument/2006/relationships/font" Target="fonts/font8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6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E0646-B500-46F1-A04F-B66A00B2A667}" type="datetimeFigureOut">
              <a:rPr lang="fi-FI" smtClean="0"/>
              <a:t>25.5.2025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74A5CB-EE7A-403A-AE9C-A50870EE8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83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74A5CB-EE7A-403A-AE9C-A50870EE8165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7358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74A5CB-EE7A-403A-AE9C-A50870EE816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9494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teksti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0CBA3-B6B1-DE2F-4A8B-84685606A7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1499165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5EAD1D-202D-774F-4E4E-E24EF80C4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8964162-FF6D-A999-3636-B5A5AF949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025" y="1846386"/>
            <a:ext cx="16918388" cy="6765465"/>
          </a:xfrm>
        </p:spPr>
        <p:txBody>
          <a:bodyPr>
            <a:noAutofit/>
          </a:bodyPr>
          <a:lstStyle>
            <a:lvl1pPr>
              <a:defRPr sz="2700"/>
            </a:lvl1pPr>
            <a:lvl2pPr>
              <a:defRPr sz="27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DADC03-8185-AE81-446E-FDCB0F23B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0C5B4A4F-C293-42C5-8E41-9F9563698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4156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AE2F9-02EC-B94B-88BE-3DA170A94D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6" y="3461905"/>
            <a:ext cx="16842551" cy="1296504"/>
          </a:xfrm>
        </p:spPr>
        <p:txBody>
          <a:bodyPr lIns="36000" anchor="b">
            <a:noAutofit/>
          </a:bodyPr>
          <a:lstStyle>
            <a:lvl1pPr algn="l">
              <a:defRPr sz="6000"/>
            </a:lvl1pPr>
          </a:lstStyle>
          <a:p>
            <a:r>
              <a:rPr lang="en-US" dirty="0" err="1"/>
              <a:t>Pääotsikko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90E2A-4356-B160-EF42-87DD7227C96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5929" y="5167635"/>
            <a:ext cx="16842548" cy="740217"/>
          </a:xfrm>
        </p:spPr>
        <p:txBody>
          <a:bodyPr>
            <a:no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Otsikko</a:t>
            </a:r>
            <a:r>
              <a:rPr lang="en-US" dirty="0"/>
              <a:t> tai </a:t>
            </a:r>
            <a:r>
              <a:rPr lang="en-US" dirty="0" err="1"/>
              <a:t>ingressi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216492F-31B9-3098-7A14-14876A84233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0811" y="9062498"/>
            <a:ext cx="6272213" cy="547689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100">
                <a:solidFill>
                  <a:schemeClr val="tx2"/>
                </a:solidFill>
              </a:defRPr>
            </a:lvl1pPr>
            <a:lvl2pPr marL="540000" indent="0">
              <a:buNone/>
              <a:defRPr sz="1500">
                <a:solidFill>
                  <a:schemeClr val="tx2"/>
                </a:solidFill>
              </a:defRPr>
            </a:lvl2pPr>
            <a:lvl3pPr marL="1080000" indent="0">
              <a:buNone/>
              <a:defRPr sz="1500">
                <a:solidFill>
                  <a:schemeClr val="tx2"/>
                </a:solidFill>
              </a:defRPr>
            </a:lvl3pPr>
            <a:lvl4pPr marL="1620000" indent="0">
              <a:buNone/>
              <a:defRPr sz="1500">
                <a:solidFill>
                  <a:schemeClr val="tx2"/>
                </a:solidFill>
              </a:defRPr>
            </a:lvl4pPr>
            <a:lvl5pPr marL="2160000" indent="0">
              <a:buNone/>
              <a:defRPr sz="1500">
                <a:solidFill>
                  <a:schemeClr val="tx2"/>
                </a:solidFill>
              </a:defRPr>
            </a:lvl5pPr>
          </a:lstStyle>
          <a:p>
            <a:pPr>
              <a:defRPr/>
            </a:pPr>
            <a:fld id="{5D0EF273-6CDF-274D-8F5C-A85B83C79DA8}" type="datetime1">
              <a:rPr lang="fi-FI" smtClean="0"/>
              <a:pPr>
                <a:defRPr/>
              </a:pPr>
              <a:t>10.12.2024</a:t>
            </a:fld>
            <a:r>
              <a:rPr lang="fi-FI" dirty="0"/>
              <a:t> - Etunimi Sukunimi - Esityksen nimi</a:t>
            </a:r>
            <a:endParaRPr lang="x-non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D91BD4-FA30-5191-075D-F17232D05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6575" y="6393575"/>
            <a:ext cx="18314805" cy="3922046"/>
          </a:xfrm>
          <a:custGeom>
            <a:avLst/>
            <a:gdLst>
              <a:gd name="connsiteX0" fmla="*/ 0 w 12192000"/>
              <a:gd name="connsiteY0" fmla="*/ 0 h 2021840"/>
              <a:gd name="connsiteX1" fmla="*/ 12192000 w 12192000"/>
              <a:gd name="connsiteY1" fmla="*/ 0 h 2021840"/>
              <a:gd name="connsiteX2" fmla="*/ 12192000 w 12192000"/>
              <a:gd name="connsiteY2" fmla="*/ 2021840 h 2021840"/>
              <a:gd name="connsiteX3" fmla="*/ 0 w 12192000"/>
              <a:gd name="connsiteY3" fmla="*/ 2021840 h 2021840"/>
              <a:gd name="connsiteX4" fmla="*/ 0 w 12192000"/>
              <a:gd name="connsiteY4" fmla="*/ 0 h 2021840"/>
              <a:gd name="connsiteX0" fmla="*/ 0 w 12192000"/>
              <a:gd name="connsiteY0" fmla="*/ 0 h 2021840"/>
              <a:gd name="connsiteX1" fmla="*/ 7366000 w 12192000"/>
              <a:gd name="connsiteY1" fmla="*/ 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98080 w 12192000"/>
              <a:gd name="connsiteY1" fmla="*/ 89408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556240 w 12192000"/>
              <a:gd name="connsiteY2" fmla="*/ 24384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93680 w 12192000"/>
              <a:gd name="connsiteY2" fmla="*/ 78232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83520 w 12192000"/>
              <a:gd name="connsiteY2" fmla="*/ 121920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9946640 w 12192000"/>
              <a:gd name="connsiteY2" fmla="*/ 107696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202160"/>
              <a:gd name="connsiteY0" fmla="*/ 0 h 2021840"/>
              <a:gd name="connsiteX1" fmla="*/ 7487920 w 12202160"/>
              <a:gd name="connsiteY1" fmla="*/ 731520 h 2021840"/>
              <a:gd name="connsiteX2" fmla="*/ 9946640 w 12202160"/>
              <a:gd name="connsiteY2" fmla="*/ 1076960 h 2021840"/>
              <a:gd name="connsiteX3" fmla="*/ 12202160 w 12202160"/>
              <a:gd name="connsiteY3" fmla="*/ 751840 h 2021840"/>
              <a:gd name="connsiteX4" fmla="*/ 12192000 w 12202160"/>
              <a:gd name="connsiteY4" fmla="*/ 2021840 h 2021840"/>
              <a:gd name="connsiteX5" fmla="*/ 0 w 12202160"/>
              <a:gd name="connsiteY5" fmla="*/ 2021840 h 2021840"/>
              <a:gd name="connsiteX6" fmla="*/ 0 w 12202160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946640 w 12192977"/>
              <a:gd name="connsiteY2" fmla="*/ 10769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82480 w 12192977"/>
              <a:gd name="connsiteY2" fmla="*/ 11277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8585201 w 12192977"/>
              <a:gd name="connsiteY2" fmla="*/ 9550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540240 w 12192977"/>
              <a:gd name="connsiteY3" fmla="*/ 11988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01200 w 12192977"/>
              <a:gd name="connsiteY3" fmla="*/ 11480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827024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202610"/>
              <a:gd name="connsiteY0" fmla="*/ 0 h 2052320"/>
              <a:gd name="connsiteX1" fmla="*/ 8270240 w 12202610"/>
              <a:gd name="connsiteY1" fmla="*/ 731520 h 2052320"/>
              <a:gd name="connsiteX2" fmla="*/ 10353041 w 12202610"/>
              <a:gd name="connsiteY2" fmla="*/ 822960 h 2052320"/>
              <a:gd name="connsiteX3" fmla="*/ 10363200 w 12202610"/>
              <a:gd name="connsiteY3" fmla="*/ 1137920 h 2052320"/>
              <a:gd name="connsiteX4" fmla="*/ 12192000 w 12202610"/>
              <a:gd name="connsiteY4" fmla="*/ 568960 h 2052320"/>
              <a:gd name="connsiteX5" fmla="*/ 12202160 w 12202610"/>
              <a:gd name="connsiteY5" fmla="*/ 2052320 h 2052320"/>
              <a:gd name="connsiteX6" fmla="*/ 0 w 12202610"/>
              <a:gd name="connsiteY6" fmla="*/ 2021840 h 2052320"/>
              <a:gd name="connsiteX7" fmla="*/ 0 w 12202610"/>
              <a:gd name="connsiteY7" fmla="*/ 0 h 2052320"/>
              <a:gd name="connsiteX0" fmla="*/ 10160 w 12212770"/>
              <a:gd name="connsiteY0" fmla="*/ 0 h 2062480"/>
              <a:gd name="connsiteX1" fmla="*/ 8280400 w 12212770"/>
              <a:gd name="connsiteY1" fmla="*/ 731520 h 2062480"/>
              <a:gd name="connsiteX2" fmla="*/ 10363201 w 12212770"/>
              <a:gd name="connsiteY2" fmla="*/ 822960 h 2062480"/>
              <a:gd name="connsiteX3" fmla="*/ 10373360 w 12212770"/>
              <a:gd name="connsiteY3" fmla="*/ 1137920 h 2062480"/>
              <a:gd name="connsiteX4" fmla="*/ 12202160 w 12212770"/>
              <a:gd name="connsiteY4" fmla="*/ 568960 h 2062480"/>
              <a:gd name="connsiteX5" fmla="*/ 12212320 w 12212770"/>
              <a:gd name="connsiteY5" fmla="*/ 2052320 h 2062480"/>
              <a:gd name="connsiteX6" fmla="*/ 0 w 12212770"/>
              <a:gd name="connsiteY6" fmla="*/ 2062480 h 2062480"/>
              <a:gd name="connsiteX7" fmla="*/ 10160 w 12212770"/>
              <a:gd name="connsiteY7" fmla="*/ 0 h 2062480"/>
              <a:gd name="connsiteX0" fmla="*/ 11 w 12964621"/>
              <a:gd name="connsiteY0" fmla="*/ 0 h 2133600"/>
              <a:gd name="connsiteX1" fmla="*/ 9032251 w 12964621"/>
              <a:gd name="connsiteY1" fmla="*/ 802640 h 2133600"/>
              <a:gd name="connsiteX2" fmla="*/ 11115052 w 12964621"/>
              <a:gd name="connsiteY2" fmla="*/ 894080 h 2133600"/>
              <a:gd name="connsiteX3" fmla="*/ 11125211 w 12964621"/>
              <a:gd name="connsiteY3" fmla="*/ 1209040 h 2133600"/>
              <a:gd name="connsiteX4" fmla="*/ 12954011 w 12964621"/>
              <a:gd name="connsiteY4" fmla="*/ 640080 h 2133600"/>
              <a:gd name="connsiteX5" fmla="*/ 12964171 w 12964621"/>
              <a:gd name="connsiteY5" fmla="*/ 2123440 h 2133600"/>
              <a:gd name="connsiteX6" fmla="*/ 751851 w 12964621"/>
              <a:gd name="connsiteY6" fmla="*/ 2133600 h 2133600"/>
              <a:gd name="connsiteX7" fmla="*/ 11 w 12964621"/>
              <a:gd name="connsiteY7" fmla="*/ 0 h 2133600"/>
              <a:gd name="connsiteX0" fmla="*/ 10160 w 12974770"/>
              <a:gd name="connsiteY0" fmla="*/ 0 h 2164080"/>
              <a:gd name="connsiteX1" fmla="*/ 9042400 w 12974770"/>
              <a:gd name="connsiteY1" fmla="*/ 802640 h 2164080"/>
              <a:gd name="connsiteX2" fmla="*/ 11125201 w 12974770"/>
              <a:gd name="connsiteY2" fmla="*/ 894080 h 2164080"/>
              <a:gd name="connsiteX3" fmla="*/ 11135360 w 12974770"/>
              <a:gd name="connsiteY3" fmla="*/ 1209040 h 2164080"/>
              <a:gd name="connsiteX4" fmla="*/ 12964160 w 12974770"/>
              <a:gd name="connsiteY4" fmla="*/ 640080 h 2164080"/>
              <a:gd name="connsiteX5" fmla="*/ 12974320 w 12974770"/>
              <a:gd name="connsiteY5" fmla="*/ 2123440 h 2164080"/>
              <a:gd name="connsiteX6" fmla="*/ 0 w 12974770"/>
              <a:gd name="connsiteY6" fmla="*/ 2164080 h 2164080"/>
              <a:gd name="connsiteX7" fmla="*/ 10160 w 12974770"/>
              <a:gd name="connsiteY7" fmla="*/ 0 h 2164080"/>
              <a:gd name="connsiteX0" fmla="*/ 10160 w 12964160"/>
              <a:gd name="connsiteY0" fmla="*/ 0 h 2164080"/>
              <a:gd name="connsiteX1" fmla="*/ 9042400 w 12964160"/>
              <a:gd name="connsiteY1" fmla="*/ 802640 h 2164080"/>
              <a:gd name="connsiteX2" fmla="*/ 11125201 w 12964160"/>
              <a:gd name="connsiteY2" fmla="*/ 894080 h 2164080"/>
              <a:gd name="connsiteX3" fmla="*/ 11135360 w 12964160"/>
              <a:gd name="connsiteY3" fmla="*/ 1209040 h 2164080"/>
              <a:gd name="connsiteX4" fmla="*/ 12964160 w 12964160"/>
              <a:gd name="connsiteY4" fmla="*/ 640080 h 2164080"/>
              <a:gd name="connsiteX5" fmla="*/ 12395200 w 12964160"/>
              <a:gd name="connsiteY5" fmla="*/ 2164080 h 2164080"/>
              <a:gd name="connsiteX6" fmla="*/ 0 w 12964160"/>
              <a:gd name="connsiteY6" fmla="*/ 2164080 h 2164080"/>
              <a:gd name="connsiteX7" fmla="*/ 10160 w 12964160"/>
              <a:gd name="connsiteY7" fmla="*/ 0 h 2164080"/>
              <a:gd name="connsiteX0" fmla="*/ 10160 w 12396177"/>
              <a:gd name="connsiteY0" fmla="*/ 0 h 2164080"/>
              <a:gd name="connsiteX1" fmla="*/ 9042400 w 12396177"/>
              <a:gd name="connsiteY1" fmla="*/ 802640 h 2164080"/>
              <a:gd name="connsiteX2" fmla="*/ 11125201 w 12396177"/>
              <a:gd name="connsiteY2" fmla="*/ 894080 h 2164080"/>
              <a:gd name="connsiteX3" fmla="*/ 11135360 w 12396177"/>
              <a:gd name="connsiteY3" fmla="*/ 1209040 h 2164080"/>
              <a:gd name="connsiteX4" fmla="*/ 12395200 w 12396177"/>
              <a:gd name="connsiteY4" fmla="*/ 843280 h 2164080"/>
              <a:gd name="connsiteX5" fmla="*/ 12395200 w 12396177"/>
              <a:gd name="connsiteY5" fmla="*/ 2164080 h 2164080"/>
              <a:gd name="connsiteX6" fmla="*/ 0 w 12396177"/>
              <a:gd name="connsiteY6" fmla="*/ 2164080 h 2164080"/>
              <a:gd name="connsiteX7" fmla="*/ 10160 w 12396177"/>
              <a:gd name="connsiteY7" fmla="*/ 0 h 2164080"/>
              <a:gd name="connsiteX0" fmla="*/ 10160 w 12396177"/>
              <a:gd name="connsiteY0" fmla="*/ 0 h 2372802"/>
              <a:gd name="connsiteX1" fmla="*/ 9042400 w 12396177"/>
              <a:gd name="connsiteY1" fmla="*/ 802640 h 2372802"/>
              <a:gd name="connsiteX2" fmla="*/ 11125201 w 12396177"/>
              <a:gd name="connsiteY2" fmla="*/ 894080 h 2372802"/>
              <a:gd name="connsiteX3" fmla="*/ 11135360 w 12396177"/>
              <a:gd name="connsiteY3" fmla="*/ 1209040 h 2372802"/>
              <a:gd name="connsiteX4" fmla="*/ 12395200 w 12396177"/>
              <a:gd name="connsiteY4" fmla="*/ 843280 h 2372802"/>
              <a:gd name="connsiteX5" fmla="*/ 12395200 w 12396177"/>
              <a:gd name="connsiteY5" fmla="*/ 2164080 h 2372802"/>
              <a:gd name="connsiteX6" fmla="*/ 0 w 12396177"/>
              <a:gd name="connsiteY6" fmla="*/ 2372802 h 2372802"/>
              <a:gd name="connsiteX7" fmla="*/ 10160 w 12396177"/>
              <a:gd name="connsiteY7" fmla="*/ 0 h 2372802"/>
              <a:gd name="connsiteX0" fmla="*/ 10160 w 12396177"/>
              <a:gd name="connsiteY0" fmla="*/ 0 h 2402619"/>
              <a:gd name="connsiteX1" fmla="*/ 9042400 w 12396177"/>
              <a:gd name="connsiteY1" fmla="*/ 802640 h 2402619"/>
              <a:gd name="connsiteX2" fmla="*/ 11125201 w 12396177"/>
              <a:gd name="connsiteY2" fmla="*/ 894080 h 2402619"/>
              <a:gd name="connsiteX3" fmla="*/ 11135360 w 12396177"/>
              <a:gd name="connsiteY3" fmla="*/ 1209040 h 2402619"/>
              <a:gd name="connsiteX4" fmla="*/ 12395200 w 12396177"/>
              <a:gd name="connsiteY4" fmla="*/ 843280 h 2402619"/>
              <a:gd name="connsiteX5" fmla="*/ 12395200 w 12396177"/>
              <a:gd name="connsiteY5" fmla="*/ 2402619 h 2402619"/>
              <a:gd name="connsiteX6" fmla="*/ 0 w 12396177"/>
              <a:gd name="connsiteY6" fmla="*/ 2372802 h 2402619"/>
              <a:gd name="connsiteX7" fmla="*/ 10160 w 12396177"/>
              <a:gd name="connsiteY7" fmla="*/ 0 h 2402619"/>
              <a:gd name="connsiteX0" fmla="*/ 462 w 12386479"/>
              <a:gd name="connsiteY0" fmla="*/ 0 h 2402619"/>
              <a:gd name="connsiteX1" fmla="*/ 9032702 w 12386479"/>
              <a:gd name="connsiteY1" fmla="*/ 802640 h 2402619"/>
              <a:gd name="connsiteX2" fmla="*/ 11115503 w 12386479"/>
              <a:gd name="connsiteY2" fmla="*/ 894080 h 2402619"/>
              <a:gd name="connsiteX3" fmla="*/ 11125662 w 12386479"/>
              <a:gd name="connsiteY3" fmla="*/ 1209040 h 2402619"/>
              <a:gd name="connsiteX4" fmla="*/ 12385502 w 12386479"/>
              <a:gd name="connsiteY4" fmla="*/ 843280 h 2402619"/>
              <a:gd name="connsiteX5" fmla="*/ 12385502 w 12386479"/>
              <a:gd name="connsiteY5" fmla="*/ 2402619 h 2402619"/>
              <a:gd name="connsiteX6" fmla="*/ 10180 w 12386479"/>
              <a:gd name="connsiteY6" fmla="*/ 2382741 h 2402619"/>
              <a:gd name="connsiteX7" fmla="*/ 462 w 12386479"/>
              <a:gd name="connsiteY7" fmla="*/ 0 h 2402619"/>
              <a:gd name="connsiteX0" fmla="*/ 33825 w 12376299"/>
              <a:gd name="connsiteY0" fmla="*/ 0 h 2402619"/>
              <a:gd name="connsiteX1" fmla="*/ 9022522 w 12376299"/>
              <a:gd name="connsiteY1" fmla="*/ 802640 h 2402619"/>
              <a:gd name="connsiteX2" fmla="*/ 11105323 w 12376299"/>
              <a:gd name="connsiteY2" fmla="*/ 894080 h 2402619"/>
              <a:gd name="connsiteX3" fmla="*/ 11115482 w 12376299"/>
              <a:gd name="connsiteY3" fmla="*/ 1209040 h 2402619"/>
              <a:gd name="connsiteX4" fmla="*/ 12375322 w 12376299"/>
              <a:gd name="connsiteY4" fmla="*/ 843280 h 2402619"/>
              <a:gd name="connsiteX5" fmla="*/ 12375322 w 12376299"/>
              <a:gd name="connsiteY5" fmla="*/ 2402619 h 2402619"/>
              <a:gd name="connsiteX6" fmla="*/ 0 w 12376299"/>
              <a:gd name="connsiteY6" fmla="*/ 2382741 h 2402619"/>
              <a:gd name="connsiteX7" fmla="*/ 33825 w 12376299"/>
              <a:gd name="connsiteY7" fmla="*/ 0 h 2402619"/>
              <a:gd name="connsiteX0" fmla="*/ 462 w 12342936"/>
              <a:gd name="connsiteY0" fmla="*/ 0 h 2404512"/>
              <a:gd name="connsiteX1" fmla="*/ 8989159 w 12342936"/>
              <a:gd name="connsiteY1" fmla="*/ 802640 h 2404512"/>
              <a:gd name="connsiteX2" fmla="*/ 11071960 w 12342936"/>
              <a:gd name="connsiteY2" fmla="*/ 894080 h 2404512"/>
              <a:gd name="connsiteX3" fmla="*/ 11082119 w 12342936"/>
              <a:gd name="connsiteY3" fmla="*/ 1209040 h 2404512"/>
              <a:gd name="connsiteX4" fmla="*/ 12341959 w 12342936"/>
              <a:gd name="connsiteY4" fmla="*/ 843280 h 2404512"/>
              <a:gd name="connsiteX5" fmla="*/ 12341959 w 12342936"/>
              <a:gd name="connsiteY5" fmla="*/ 2402619 h 2404512"/>
              <a:gd name="connsiteX6" fmla="*/ 10180 w 12342936"/>
              <a:gd name="connsiteY6" fmla="*/ 2404512 h 2404512"/>
              <a:gd name="connsiteX7" fmla="*/ 462 w 12342936"/>
              <a:gd name="connsiteY7" fmla="*/ 0 h 2404512"/>
              <a:gd name="connsiteX0" fmla="*/ 462 w 12342936"/>
              <a:gd name="connsiteY0" fmla="*/ 0 h 2402619"/>
              <a:gd name="connsiteX1" fmla="*/ 8989159 w 12342936"/>
              <a:gd name="connsiteY1" fmla="*/ 802640 h 2402619"/>
              <a:gd name="connsiteX2" fmla="*/ 11071960 w 12342936"/>
              <a:gd name="connsiteY2" fmla="*/ 894080 h 2402619"/>
              <a:gd name="connsiteX3" fmla="*/ 11082119 w 12342936"/>
              <a:gd name="connsiteY3" fmla="*/ 1209040 h 2402619"/>
              <a:gd name="connsiteX4" fmla="*/ 12341959 w 12342936"/>
              <a:gd name="connsiteY4" fmla="*/ 843280 h 2402619"/>
              <a:gd name="connsiteX5" fmla="*/ 12341959 w 12342936"/>
              <a:gd name="connsiteY5" fmla="*/ 2402619 h 2402619"/>
              <a:gd name="connsiteX6" fmla="*/ 10180 w 12342936"/>
              <a:gd name="connsiteY6" fmla="*/ 2393627 h 2402619"/>
              <a:gd name="connsiteX7" fmla="*/ 462 w 12342936"/>
              <a:gd name="connsiteY7" fmla="*/ 0 h 2402619"/>
              <a:gd name="connsiteX0" fmla="*/ 575 w 12343049"/>
              <a:gd name="connsiteY0" fmla="*/ 0 h 2402619"/>
              <a:gd name="connsiteX1" fmla="*/ 8989272 w 12343049"/>
              <a:gd name="connsiteY1" fmla="*/ 802640 h 2402619"/>
              <a:gd name="connsiteX2" fmla="*/ 11072073 w 12343049"/>
              <a:gd name="connsiteY2" fmla="*/ 894080 h 2402619"/>
              <a:gd name="connsiteX3" fmla="*/ 11082232 w 12343049"/>
              <a:gd name="connsiteY3" fmla="*/ 1209040 h 2402619"/>
              <a:gd name="connsiteX4" fmla="*/ 12342072 w 12343049"/>
              <a:gd name="connsiteY4" fmla="*/ 843280 h 2402619"/>
              <a:gd name="connsiteX5" fmla="*/ 12342072 w 12343049"/>
              <a:gd name="connsiteY5" fmla="*/ 2402619 h 2402619"/>
              <a:gd name="connsiteX6" fmla="*/ 6621 w 12343049"/>
              <a:gd name="connsiteY6" fmla="*/ 2342215 h 2402619"/>
              <a:gd name="connsiteX7" fmla="*/ 575 w 12343049"/>
              <a:gd name="connsiteY7" fmla="*/ 0 h 2402619"/>
              <a:gd name="connsiteX0" fmla="*/ 575 w 12342072"/>
              <a:gd name="connsiteY0" fmla="*/ 0 h 2354879"/>
              <a:gd name="connsiteX1" fmla="*/ 8989272 w 12342072"/>
              <a:gd name="connsiteY1" fmla="*/ 802640 h 2354879"/>
              <a:gd name="connsiteX2" fmla="*/ 11072073 w 12342072"/>
              <a:gd name="connsiteY2" fmla="*/ 894080 h 2354879"/>
              <a:gd name="connsiteX3" fmla="*/ 11082232 w 12342072"/>
              <a:gd name="connsiteY3" fmla="*/ 1209040 h 2354879"/>
              <a:gd name="connsiteX4" fmla="*/ 12342072 w 12342072"/>
              <a:gd name="connsiteY4" fmla="*/ 843280 h 2354879"/>
              <a:gd name="connsiteX5" fmla="*/ 12169475 w 12342072"/>
              <a:gd name="connsiteY5" fmla="*/ 2354879 h 2354879"/>
              <a:gd name="connsiteX6" fmla="*/ 6621 w 12342072"/>
              <a:gd name="connsiteY6" fmla="*/ 2342215 h 2354879"/>
              <a:gd name="connsiteX7" fmla="*/ 575 w 12342072"/>
              <a:gd name="connsiteY7" fmla="*/ 0 h 2354879"/>
              <a:gd name="connsiteX0" fmla="*/ 575 w 12342072"/>
              <a:gd name="connsiteY0" fmla="*/ 0 h 2342215"/>
              <a:gd name="connsiteX1" fmla="*/ 8989272 w 12342072"/>
              <a:gd name="connsiteY1" fmla="*/ 802640 h 2342215"/>
              <a:gd name="connsiteX2" fmla="*/ 11072073 w 12342072"/>
              <a:gd name="connsiteY2" fmla="*/ 894080 h 2342215"/>
              <a:gd name="connsiteX3" fmla="*/ 11082232 w 12342072"/>
              <a:gd name="connsiteY3" fmla="*/ 1209040 h 2342215"/>
              <a:gd name="connsiteX4" fmla="*/ 12342072 w 12342072"/>
              <a:gd name="connsiteY4" fmla="*/ 843280 h 2342215"/>
              <a:gd name="connsiteX5" fmla="*/ 12209870 w 12342072"/>
              <a:gd name="connsiteY5" fmla="*/ 2340190 h 2342215"/>
              <a:gd name="connsiteX6" fmla="*/ 6621 w 12342072"/>
              <a:gd name="connsiteY6" fmla="*/ 2342215 h 2342215"/>
              <a:gd name="connsiteX7" fmla="*/ 575 w 12342072"/>
              <a:gd name="connsiteY7" fmla="*/ 0 h 2342215"/>
              <a:gd name="connsiteX0" fmla="*/ 575 w 12228231"/>
              <a:gd name="connsiteY0" fmla="*/ 0 h 2342215"/>
              <a:gd name="connsiteX1" fmla="*/ 8989272 w 12228231"/>
              <a:gd name="connsiteY1" fmla="*/ 802640 h 2342215"/>
              <a:gd name="connsiteX2" fmla="*/ 11072073 w 12228231"/>
              <a:gd name="connsiteY2" fmla="*/ 894080 h 2342215"/>
              <a:gd name="connsiteX3" fmla="*/ 11082232 w 12228231"/>
              <a:gd name="connsiteY3" fmla="*/ 1209040 h 2342215"/>
              <a:gd name="connsiteX4" fmla="*/ 12228231 w 12228231"/>
              <a:gd name="connsiteY4" fmla="*/ 876330 h 2342215"/>
              <a:gd name="connsiteX5" fmla="*/ 12209870 w 12228231"/>
              <a:gd name="connsiteY5" fmla="*/ 2340190 h 2342215"/>
              <a:gd name="connsiteX6" fmla="*/ 6621 w 12228231"/>
              <a:gd name="connsiteY6" fmla="*/ 2342215 h 2342215"/>
              <a:gd name="connsiteX7" fmla="*/ 575 w 12228231"/>
              <a:gd name="connsiteY7" fmla="*/ 0 h 2342215"/>
              <a:gd name="connsiteX0" fmla="*/ 575 w 12210555"/>
              <a:gd name="connsiteY0" fmla="*/ 0 h 2342215"/>
              <a:gd name="connsiteX1" fmla="*/ 8989272 w 12210555"/>
              <a:gd name="connsiteY1" fmla="*/ 802640 h 2342215"/>
              <a:gd name="connsiteX2" fmla="*/ 11072073 w 12210555"/>
              <a:gd name="connsiteY2" fmla="*/ 894080 h 2342215"/>
              <a:gd name="connsiteX3" fmla="*/ 11082232 w 12210555"/>
              <a:gd name="connsiteY3" fmla="*/ 1209040 h 2342215"/>
              <a:gd name="connsiteX4" fmla="*/ 12206198 w 12210555"/>
              <a:gd name="connsiteY4" fmla="*/ 883674 h 2342215"/>
              <a:gd name="connsiteX5" fmla="*/ 12209870 w 12210555"/>
              <a:gd name="connsiteY5" fmla="*/ 2340190 h 2342215"/>
              <a:gd name="connsiteX6" fmla="*/ 6621 w 12210555"/>
              <a:gd name="connsiteY6" fmla="*/ 2342215 h 2342215"/>
              <a:gd name="connsiteX7" fmla="*/ 575 w 12210555"/>
              <a:gd name="connsiteY7" fmla="*/ 0 h 2342215"/>
              <a:gd name="connsiteX0" fmla="*/ 575 w 12210847"/>
              <a:gd name="connsiteY0" fmla="*/ 0 h 2342215"/>
              <a:gd name="connsiteX1" fmla="*/ 8989272 w 12210847"/>
              <a:gd name="connsiteY1" fmla="*/ 802640 h 2342215"/>
              <a:gd name="connsiteX2" fmla="*/ 11072073 w 12210847"/>
              <a:gd name="connsiteY2" fmla="*/ 894080 h 2342215"/>
              <a:gd name="connsiteX3" fmla="*/ 11082232 w 12210847"/>
              <a:gd name="connsiteY3" fmla="*/ 1209040 h 2342215"/>
              <a:gd name="connsiteX4" fmla="*/ 12209870 w 12210847"/>
              <a:gd name="connsiteY4" fmla="*/ 898363 h 2342215"/>
              <a:gd name="connsiteX5" fmla="*/ 12209870 w 12210847"/>
              <a:gd name="connsiteY5" fmla="*/ 2340190 h 2342215"/>
              <a:gd name="connsiteX6" fmla="*/ 6621 w 12210847"/>
              <a:gd name="connsiteY6" fmla="*/ 2342215 h 2342215"/>
              <a:gd name="connsiteX7" fmla="*/ 575 w 12210847"/>
              <a:gd name="connsiteY7" fmla="*/ 0 h 2342215"/>
              <a:gd name="connsiteX0" fmla="*/ 575 w 12210847"/>
              <a:gd name="connsiteY0" fmla="*/ 0 h 2627965"/>
              <a:gd name="connsiteX1" fmla="*/ 8989272 w 12210847"/>
              <a:gd name="connsiteY1" fmla="*/ 802640 h 2627965"/>
              <a:gd name="connsiteX2" fmla="*/ 11072073 w 12210847"/>
              <a:gd name="connsiteY2" fmla="*/ 894080 h 2627965"/>
              <a:gd name="connsiteX3" fmla="*/ 11082232 w 12210847"/>
              <a:gd name="connsiteY3" fmla="*/ 1209040 h 2627965"/>
              <a:gd name="connsiteX4" fmla="*/ 12209870 w 12210847"/>
              <a:gd name="connsiteY4" fmla="*/ 898363 h 2627965"/>
              <a:gd name="connsiteX5" fmla="*/ 12209870 w 12210847"/>
              <a:gd name="connsiteY5" fmla="*/ 2340190 h 2627965"/>
              <a:gd name="connsiteX6" fmla="*/ 6621 w 12210847"/>
              <a:gd name="connsiteY6" fmla="*/ 2627965 h 2627965"/>
              <a:gd name="connsiteX7" fmla="*/ 575 w 12210847"/>
              <a:gd name="connsiteY7" fmla="*/ 0 h 2627965"/>
              <a:gd name="connsiteX0" fmla="*/ 575 w 12209870"/>
              <a:gd name="connsiteY0" fmla="*/ 0 h 2627965"/>
              <a:gd name="connsiteX1" fmla="*/ 8989272 w 12209870"/>
              <a:gd name="connsiteY1" fmla="*/ 802640 h 2627965"/>
              <a:gd name="connsiteX2" fmla="*/ 11072073 w 12209870"/>
              <a:gd name="connsiteY2" fmla="*/ 894080 h 2627965"/>
              <a:gd name="connsiteX3" fmla="*/ 11082232 w 12209870"/>
              <a:gd name="connsiteY3" fmla="*/ 1209040 h 2627965"/>
              <a:gd name="connsiteX4" fmla="*/ 12209870 w 12209870"/>
              <a:gd name="connsiteY4" fmla="*/ 898363 h 2627965"/>
              <a:gd name="connsiteX5" fmla="*/ 12195582 w 12209870"/>
              <a:gd name="connsiteY5" fmla="*/ 2625940 h 2627965"/>
              <a:gd name="connsiteX6" fmla="*/ 6621 w 12209870"/>
              <a:gd name="connsiteY6" fmla="*/ 2627965 h 2627965"/>
              <a:gd name="connsiteX7" fmla="*/ 575 w 12209870"/>
              <a:gd name="connsiteY7" fmla="*/ 0 h 2627965"/>
              <a:gd name="connsiteX0" fmla="*/ 575 w 12209870"/>
              <a:gd name="connsiteY0" fmla="*/ 0 h 2627965"/>
              <a:gd name="connsiteX1" fmla="*/ 8989272 w 12209870"/>
              <a:gd name="connsiteY1" fmla="*/ 802640 h 2627965"/>
              <a:gd name="connsiteX2" fmla="*/ 11072073 w 12209870"/>
              <a:gd name="connsiteY2" fmla="*/ 894080 h 2627965"/>
              <a:gd name="connsiteX3" fmla="*/ 11082232 w 12209870"/>
              <a:gd name="connsiteY3" fmla="*/ 1209040 h 2627965"/>
              <a:gd name="connsiteX4" fmla="*/ 12209870 w 12209870"/>
              <a:gd name="connsiteY4" fmla="*/ 898363 h 2627965"/>
              <a:gd name="connsiteX5" fmla="*/ 12203077 w 12209870"/>
              <a:gd name="connsiteY5" fmla="*/ 2614697 h 2627965"/>
              <a:gd name="connsiteX6" fmla="*/ 6621 w 12209870"/>
              <a:gd name="connsiteY6" fmla="*/ 2627965 h 2627965"/>
              <a:gd name="connsiteX7" fmla="*/ 575 w 12209870"/>
              <a:gd name="connsiteY7" fmla="*/ 0 h 2627965"/>
              <a:gd name="connsiteX0" fmla="*/ 153 w 12209448"/>
              <a:gd name="connsiteY0" fmla="*/ 0 h 2635460"/>
              <a:gd name="connsiteX1" fmla="*/ 8988850 w 12209448"/>
              <a:gd name="connsiteY1" fmla="*/ 802640 h 2635460"/>
              <a:gd name="connsiteX2" fmla="*/ 11071651 w 12209448"/>
              <a:gd name="connsiteY2" fmla="*/ 894080 h 2635460"/>
              <a:gd name="connsiteX3" fmla="*/ 11081810 w 12209448"/>
              <a:gd name="connsiteY3" fmla="*/ 1209040 h 2635460"/>
              <a:gd name="connsiteX4" fmla="*/ 12209448 w 12209448"/>
              <a:gd name="connsiteY4" fmla="*/ 898363 h 2635460"/>
              <a:gd name="connsiteX5" fmla="*/ 12202655 w 12209448"/>
              <a:gd name="connsiteY5" fmla="*/ 2614697 h 2635460"/>
              <a:gd name="connsiteX6" fmla="*/ 47422 w 12209448"/>
              <a:gd name="connsiteY6" fmla="*/ 2635460 h 2635460"/>
              <a:gd name="connsiteX7" fmla="*/ 153 w 12209448"/>
              <a:gd name="connsiteY7" fmla="*/ 0 h 2635460"/>
              <a:gd name="connsiteX0" fmla="*/ 575 w 12209870"/>
              <a:gd name="connsiteY0" fmla="*/ 0 h 2614697"/>
              <a:gd name="connsiteX1" fmla="*/ 8989272 w 12209870"/>
              <a:gd name="connsiteY1" fmla="*/ 802640 h 2614697"/>
              <a:gd name="connsiteX2" fmla="*/ 11072073 w 12209870"/>
              <a:gd name="connsiteY2" fmla="*/ 894080 h 2614697"/>
              <a:gd name="connsiteX3" fmla="*/ 11082232 w 12209870"/>
              <a:gd name="connsiteY3" fmla="*/ 1209040 h 2614697"/>
              <a:gd name="connsiteX4" fmla="*/ 12209870 w 12209870"/>
              <a:gd name="connsiteY4" fmla="*/ 898363 h 2614697"/>
              <a:gd name="connsiteX5" fmla="*/ 12203077 w 12209870"/>
              <a:gd name="connsiteY5" fmla="*/ 2614697 h 2614697"/>
              <a:gd name="connsiteX6" fmla="*/ 6621 w 12209870"/>
              <a:gd name="connsiteY6" fmla="*/ 2605480 h 2614697"/>
              <a:gd name="connsiteX7" fmla="*/ 575 w 12209870"/>
              <a:gd name="connsiteY7" fmla="*/ 0 h 2614697"/>
              <a:gd name="connsiteX0" fmla="*/ 575 w 12209870"/>
              <a:gd name="connsiteY0" fmla="*/ 0 h 2614697"/>
              <a:gd name="connsiteX1" fmla="*/ 8989272 w 12209870"/>
              <a:gd name="connsiteY1" fmla="*/ 802640 h 2614697"/>
              <a:gd name="connsiteX2" fmla="*/ 9977791 w 12209870"/>
              <a:gd name="connsiteY2" fmla="*/ 684218 h 2614697"/>
              <a:gd name="connsiteX3" fmla="*/ 11082232 w 12209870"/>
              <a:gd name="connsiteY3" fmla="*/ 1209040 h 2614697"/>
              <a:gd name="connsiteX4" fmla="*/ 12209870 w 12209870"/>
              <a:gd name="connsiteY4" fmla="*/ 898363 h 2614697"/>
              <a:gd name="connsiteX5" fmla="*/ 12203077 w 12209870"/>
              <a:gd name="connsiteY5" fmla="*/ 2614697 h 2614697"/>
              <a:gd name="connsiteX6" fmla="*/ 6621 w 12209870"/>
              <a:gd name="connsiteY6" fmla="*/ 2605480 h 2614697"/>
              <a:gd name="connsiteX7" fmla="*/ 575 w 12209870"/>
              <a:gd name="connsiteY7" fmla="*/ 0 h 2614697"/>
              <a:gd name="connsiteX0" fmla="*/ 575 w 12209870"/>
              <a:gd name="connsiteY0" fmla="*/ 0 h 2614697"/>
              <a:gd name="connsiteX1" fmla="*/ 7250413 w 12209870"/>
              <a:gd name="connsiteY1" fmla="*/ 682719 h 2614697"/>
              <a:gd name="connsiteX2" fmla="*/ 9977791 w 12209870"/>
              <a:gd name="connsiteY2" fmla="*/ 684218 h 2614697"/>
              <a:gd name="connsiteX3" fmla="*/ 11082232 w 12209870"/>
              <a:gd name="connsiteY3" fmla="*/ 1209040 h 2614697"/>
              <a:gd name="connsiteX4" fmla="*/ 12209870 w 12209870"/>
              <a:gd name="connsiteY4" fmla="*/ 898363 h 2614697"/>
              <a:gd name="connsiteX5" fmla="*/ 12203077 w 12209870"/>
              <a:gd name="connsiteY5" fmla="*/ 2614697 h 2614697"/>
              <a:gd name="connsiteX6" fmla="*/ 6621 w 12209870"/>
              <a:gd name="connsiteY6" fmla="*/ 2605480 h 2614697"/>
              <a:gd name="connsiteX7" fmla="*/ 575 w 12209870"/>
              <a:gd name="connsiteY7" fmla="*/ 0 h 2614697"/>
              <a:gd name="connsiteX0" fmla="*/ 575 w 12209870"/>
              <a:gd name="connsiteY0" fmla="*/ 0 h 2614697"/>
              <a:gd name="connsiteX1" fmla="*/ 7265403 w 12209870"/>
              <a:gd name="connsiteY1" fmla="*/ 667729 h 2614697"/>
              <a:gd name="connsiteX2" fmla="*/ 9977791 w 12209870"/>
              <a:gd name="connsiteY2" fmla="*/ 684218 h 2614697"/>
              <a:gd name="connsiteX3" fmla="*/ 11082232 w 12209870"/>
              <a:gd name="connsiteY3" fmla="*/ 1209040 h 2614697"/>
              <a:gd name="connsiteX4" fmla="*/ 12209870 w 12209870"/>
              <a:gd name="connsiteY4" fmla="*/ 898363 h 2614697"/>
              <a:gd name="connsiteX5" fmla="*/ 12203077 w 12209870"/>
              <a:gd name="connsiteY5" fmla="*/ 2614697 h 2614697"/>
              <a:gd name="connsiteX6" fmla="*/ 6621 w 12209870"/>
              <a:gd name="connsiteY6" fmla="*/ 2605480 h 2614697"/>
              <a:gd name="connsiteX7" fmla="*/ 575 w 12209870"/>
              <a:gd name="connsiteY7" fmla="*/ 0 h 2614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09870" h="2614697">
                <a:moveTo>
                  <a:pt x="575" y="0"/>
                </a:moveTo>
                <a:lnTo>
                  <a:pt x="7265403" y="667729"/>
                </a:lnTo>
                <a:lnTo>
                  <a:pt x="9977791" y="684218"/>
                </a:lnTo>
                <a:lnTo>
                  <a:pt x="11082232" y="1209040"/>
                </a:lnTo>
                <a:lnTo>
                  <a:pt x="12209870" y="898363"/>
                </a:lnTo>
                <a:cubicBezTo>
                  <a:pt x="12206483" y="1321696"/>
                  <a:pt x="12206464" y="2191364"/>
                  <a:pt x="12203077" y="2614697"/>
                </a:cubicBezTo>
                <a:lnTo>
                  <a:pt x="6621" y="2605480"/>
                </a:lnTo>
                <a:cubicBezTo>
                  <a:pt x="10008" y="1917987"/>
                  <a:pt x="-2812" y="687493"/>
                  <a:pt x="575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8" name="Picture 7" descr="Logo: Maahanmuuttovirasto, Migrationsverket, Finnish Immigration Service.">
            <a:extLst>
              <a:ext uri="{FF2B5EF4-FFF2-40B4-BE49-F238E27FC236}">
                <a16:creationId xmlns:a16="http://schemas.microsoft.com/office/drawing/2014/main" id="{6A52E265-8EF0-9AFF-CC43-F04CD034B7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35926" y="939341"/>
            <a:ext cx="4230212" cy="13812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3BE2355-6A65-692A-DEA4-FDAEF3BD6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108089" y="6317078"/>
            <a:ext cx="9470390" cy="307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1082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EU-logolla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AE2F9-02EC-B94B-88BE-3DA170A94D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6" y="3461905"/>
            <a:ext cx="16842551" cy="1296504"/>
          </a:xfrm>
        </p:spPr>
        <p:txBody>
          <a:bodyPr lIns="36000" anchor="b">
            <a:noAutofit/>
          </a:bodyPr>
          <a:lstStyle>
            <a:lvl1pPr algn="l">
              <a:defRPr sz="6000"/>
            </a:lvl1pPr>
          </a:lstStyle>
          <a:p>
            <a:r>
              <a:rPr lang="en-US" dirty="0" err="1"/>
              <a:t>Pääotsikko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90E2A-4356-B160-EF42-87DD7227C96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5929" y="5167635"/>
            <a:ext cx="16842548" cy="740217"/>
          </a:xfrm>
        </p:spPr>
        <p:txBody>
          <a:bodyPr>
            <a:no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Otsikko</a:t>
            </a:r>
            <a:r>
              <a:rPr lang="en-US" dirty="0"/>
              <a:t> tai </a:t>
            </a:r>
            <a:r>
              <a:rPr lang="en-US" dirty="0" err="1"/>
              <a:t>ingressi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216492F-31B9-3098-7A14-14876A84233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0811" y="9062498"/>
            <a:ext cx="6272213" cy="547689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100">
                <a:solidFill>
                  <a:schemeClr val="tx2"/>
                </a:solidFill>
              </a:defRPr>
            </a:lvl1pPr>
            <a:lvl2pPr marL="540000" indent="0">
              <a:buNone/>
              <a:defRPr sz="1500">
                <a:solidFill>
                  <a:schemeClr val="tx2"/>
                </a:solidFill>
              </a:defRPr>
            </a:lvl2pPr>
            <a:lvl3pPr marL="1080000" indent="0">
              <a:buNone/>
              <a:defRPr sz="1500">
                <a:solidFill>
                  <a:schemeClr val="tx2"/>
                </a:solidFill>
              </a:defRPr>
            </a:lvl3pPr>
            <a:lvl4pPr marL="1620000" indent="0">
              <a:buNone/>
              <a:defRPr sz="1500">
                <a:solidFill>
                  <a:schemeClr val="tx2"/>
                </a:solidFill>
              </a:defRPr>
            </a:lvl4pPr>
            <a:lvl5pPr marL="2160000" indent="0">
              <a:buNone/>
              <a:defRPr sz="1500">
                <a:solidFill>
                  <a:schemeClr val="tx2"/>
                </a:solidFill>
              </a:defRPr>
            </a:lvl5pPr>
          </a:lstStyle>
          <a:p>
            <a:pPr>
              <a:defRPr/>
            </a:pPr>
            <a:fld id="{5D0EF273-6CDF-274D-8F5C-A85B83C79DA8}" type="datetime1">
              <a:rPr lang="fi-FI" smtClean="0"/>
              <a:pPr>
                <a:defRPr/>
              </a:pPr>
              <a:t>10.12.2024</a:t>
            </a:fld>
            <a:r>
              <a:rPr lang="fi-FI" dirty="0"/>
              <a:t> - Etunimi Sukunimi - Esityksen nimi</a:t>
            </a:r>
            <a:endParaRPr lang="x-non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D91BD4-FA30-5191-075D-F17232D05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6575" y="6393575"/>
            <a:ext cx="18314805" cy="3922046"/>
          </a:xfrm>
          <a:custGeom>
            <a:avLst/>
            <a:gdLst>
              <a:gd name="connsiteX0" fmla="*/ 0 w 12192000"/>
              <a:gd name="connsiteY0" fmla="*/ 0 h 2021840"/>
              <a:gd name="connsiteX1" fmla="*/ 12192000 w 12192000"/>
              <a:gd name="connsiteY1" fmla="*/ 0 h 2021840"/>
              <a:gd name="connsiteX2" fmla="*/ 12192000 w 12192000"/>
              <a:gd name="connsiteY2" fmla="*/ 2021840 h 2021840"/>
              <a:gd name="connsiteX3" fmla="*/ 0 w 12192000"/>
              <a:gd name="connsiteY3" fmla="*/ 2021840 h 2021840"/>
              <a:gd name="connsiteX4" fmla="*/ 0 w 12192000"/>
              <a:gd name="connsiteY4" fmla="*/ 0 h 2021840"/>
              <a:gd name="connsiteX0" fmla="*/ 0 w 12192000"/>
              <a:gd name="connsiteY0" fmla="*/ 0 h 2021840"/>
              <a:gd name="connsiteX1" fmla="*/ 7366000 w 12192000"/>
              <a:gd name="connsiteY1" fmla="*/ 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98080 w 12192000"/>
              <a:gd name="connsiteY1" fmla="*/ 89408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556240 w 12192000"/>
              <a:gd name="connsiteY2" fmla="*/ 24384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93680 w 12192000"/>
              <a:gd name="connsiteY2" fmla="*/ 78232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83520 w 12192000"/>
              <a:gd name="connsiteY2" fmla="*/ 121920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9946640 w 12192000"/>
              <a:gd name="connsiteY2" fmla="*/ 107696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202160"/>
              <a:gd name="connsiteY0" fmla="*/ 0 h 2021840"/>
              <a:gd name="connsiteX1" fmla="*/ 7487920 w 12202160"/>
              <a:gd name="connsiteY1" fmla="*/ 731520 h 2021840"/>
              <a:gd name="connsiteX2" fmla="*/ 9946640 w 12202160"/>
              <a:gd name="connsiteY2" fmla="*/ 1076960 h 2021840"/>
              <a:gd name="connsiteX3" fmla="*/ 12202160 w 12202160"/>
              <a:gd name="connsiteY3" fmla="*/ 751840 h 2021840"/>
              <a:gd name="connsiteX4" fmla="*/ 12192000 w 12202160"/>
              <a:gd name="connsiteY4" fmla="*/ 2021840 h 2021840"/>
              <a:gd name="connsiteX5" fmla="*/ 0 w 12202160"/>
              <a:gd name="connsiteY5" fmla="*/ 2021840 h 2021840"/>
              <a:gd name="connsiteX6" fmla="*/ 0 w 12202160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946640 w 12192977"/>
              <a:gd name="connsiteY2" fmla="*/ 10769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82480 w 12192977"/>
              <a:gd name="connsiteY2" fmla="*/ 11277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8585201 w 12192977"/>
              <a:gd name="connsiteY2" fmla="*/ 9550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540240 w 12192977"/>
              <a:gd name="connsiteY3" fmla="*/ 11988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01200 w 12192977"/>
              <a:gd name="connsiteY3" fmla="*/ 11480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827024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202610"/>
              <a:gd name="connsiteY0" fmla="*/ 0 h 2052320"/>
              <a:gd name="connsiteX1" fmla="*/ 8270240 w 12202610"/>
              <a:gd name="connsiteY1" fmla="*/ 731520 h 2052320"/>
              <a:gd name="connsiteX2" fmla="*/ 10353041 w 12202610"/>
              <a:gd name="connsiteY2" fmla="*/ 822960 h 2052320"/>
              <a:gd name="connsiteX3" fmla="*/ 10363200 w 12202610"/>
              <a:gd name="connsiteY3" fmla="*/ 1137920 h 2052320"/>
              <a:gd name="connsiteX4" fmla="*/ 12192000 w 12202610"/>
              <a:gd name="connsiteY4" fmla="*/ 568960 h 2052320"/>
              <a:gd name="connsiteX5" fmla="*/ 12202160 w 12202610"/>
              <a:gd name="connsiteY5" fmla="*/ 2052320 h 2052320"/>
              <a:gd name="connsiteX6" fmla="*/ 0 w 12202610"/>
              <a:gd name="connsiteY6" fmla="*/ 2021840 h 2052320"/>
              <a:gd name="connsiteX7" fmla="*/ 0 w 12202610"/>
              <a:gd name="connsiteY7" fmla="*/ 0 h 2052320"/>
              <a:gd name="connsiteX0" fmla="*/ 10160 w 12212770"/>
              <a:gd name="connsiteY0" fmla="*/ 0 h 2062480"/>
              <a:gd name="connsiteX1" fmla="*/ 8280400 w 12212770"/>
              <a:gd name="connsiteY1" fmla="*/ 731520 h 2062480"/>
              <a:gd name="connsiteX2" fmla="*/ 10363201 w 12212770"/>
              <a:gd name="connsiteY2" fmla="*/ 822960 h 2062480"/>
              <a:gd name="connsiteX3" fmla="*/ 10373360 w 12212770"/>
              <a:gd name="connsiteY3" fmla="*/ 1137920 h 2062480"/>
              <a:gd name="connsiteX4" fmla="*/ 12202160 w 12212770"/>
              <a:gd name="connsiteY4" fmla="*/ 568960 h 2062480"/>
              <a:gd name="connsiteX5" fmla="*/ 12212320 w 12212770"/>
              <a:gd name="connsiteY5" fmla="*/ 2052320 h 2062480"/>
              <a:gd name="connsiteX6" fmla="*/ 0 w 12212770"/>
              <a:gd name="connsiteY6" fmla="*/ 2062480 h 2062480"/>
              <a:gd name="connsiteX7" fmla="*/ 10160 w 12212770"/>
              <a:gd name="connsiteY7" fmla="*/ 0 h 2062480"/>
              <a:gd name="connsiteX0" fmla="*/ 11 w 12964621"/>
              <a:gd name="connsiteY0" fmla="*/ 0 h 2133600"/>
              <a:gd name="connsiteX1" fmla="*/ 9032251 w 12964621"/>
              <a:gd name="connsiteY1" fmla="*/ 802640 h 2133600"/>
              <a:gd name="connsiteX2" fmla="*/ 11115052 w 12964621"/>
              <a:gd name="connsiteY2" fmla="*/ 894080 h 2133600"/>
              <a:gd name="connsiteX3" fmla="*/ 11125211 w 12964621"/>
              <a:gd name="connsiteY3" fmla="*/ 1209040 h 2133600"/>
              <a:gd name="connsiteX4" fmla="*/ 12954011 w 12964621"/>
              <a:gd name="connsiteY4" fmla="*/ 640080 h 2133600"/>
              <a:gd name="connsiteX5" fmla="*/ 12964171 w 12964621"/>
              <a:gd name="connsiteY5" fmla="*/ 2123440 h 2133600"/>
              <a:gd name="connsiteX6" fmla="*/ 751851 w 12964621"/>
              <a:gd name="connsiteY6" fmla="*/ 2133600 h 2133600"/>
              <a:gd name="connsiteX7" fmla="*/ 11 w 12964621"/>
              <a:gd name="connsiteY7" fmla="*/ 0 h 2133600"/>
              <a:gd name="connsiteX0" fmla="*/ 10160 w 12974770"/>
              <a:gd name="connsiteY0" fmla="*/ 0 h 2164080"/>
              <a:gd name="connsiteX1" fmla="*/ 9042400 w 12974770"/>
              <a:gd name="connsiteY1" fmla="*/ 802640 h 2164080"/>
              <a:gd name="connsiteX2" fmla="*/ 11125201 w 12974770"/>
              <a:gd name="connsiteY2" fmla="*/ 894080 h 2164080"/>
              <a:gd name="connsiteX3" fmla="*/ 11135360 w 12974770"/>
              <a:gd name="connsiteY3" fmla="*/ 1209040 h 2164080"/>
              <a:gd name="connsiteX4" fmla="*/ 12964160 w 12974770"/>
              <a:gd name="connsiteY4" fmla="*/ 640080 h 2164080"/>
              <a:gd name="connsiteX5" fmla="*/ 12974320 w 12974770"/>
              <a:gd name="connsiteY5" fmla="*/ 2123440 h 2164080"/>
              <a:gd name="connsiteX6" fmla="*/ 0 w 12974770"/>
              <a:gd name="connsiteY6" fmla="*/ 2164080 h 2164080"/>
              <a:gd name="connsiteX7" fmla="*/ 10160 w 12974770"/>
              <a:gd name="connsiteY7" fmla="*/ 0 h 2164080"/>
              <a:gd name="connsiteX0" fmla="*/ 10160 w 12964160"/>
              <a:gd name="connsiteY0" fmla="*/ 0 h 2164080"/>
              <a:gd name="connsiteX1" fmla="*/ 9042400 w 12964160"/>
              <a:gd name="connsiteY1" fmla="*/ 802640 h 2164080"/>
              <a:gd name="connsiteX2" fmla="*/ 11125201 w 12964160"/>
              <a:gd name="connsiteY2" fmla="*/ 894080 h 2164080"/>
              <a:gd name="connsiteX3" fmla="*/ 11135360 w 12964160"/>
              <a:gd name="connsiteY3" fmla="*/ 1209040 h 2164080"/>
              <a:gd name="connsiteX4" fmla="*/ 12964160 w 12964160"/>
              <a:gd name="connsiteY4" fmla="*/ 640080 h 2164080"/>
              <a:gd name="connsiteX5" fmla="*/ 12395200 w 12964160"/>
              <a:gd name="connsiteY5" fmla="*/ 2164080 h 2164080"/>
              <a:gd name="connsiteX6" fmla="*/ 0 w 12964160"/>
              <a:gd name="connsiteY6" fmla="*/ 2164080 h 2164080"/>
              <a:gd name="connsiteX7" fmla="*/ 10160 w 12964160"/>
              <a:gd name="connsiteY7" fmla="*/ 0 h 2164080"/>
              <a:gd name="connsiteX0" fmla="*/ 10160 w 12396177"/>
              <a:gd name="connsiteY0" fmla="*/ 0 h 2164080"/>
              <a:gd name="connsiteX1" fmla="*/ 9042400 w 12396177"/>
              <a:gd name="connsiteY1" fmla="*/ 802640 h 2164080"/>
              <a:gd name="connsiteX2" fmla="*/ 11125201 w 12396177"/>
              <a:gd name="connsiteY2" fmla="*/ 894080 h 2164080"/>
              <a:gd name="connsiteX3" fmla="*/ 11135360 w 12396177"/>
              <a:gd name="connsiteY3" fmla="*/ 1209040 h 2164080"/>
              <a:gd name="connsiteX4" fmla="*/ 12395200 w 12396177"/>
              <a:gd name="connsiteY4" fmla="*/ 843280 h 2164080"/>
              <a:gd name="connsiteX5" fmla="*/ 12395200 w 12396177"/>
              <a:gd name="connsiteY5" fmla="*/ 2164080 h 2164080"/>
              <a:gd name="connsiteX6" fmla="*/ 0 w 12396177"/>
              <a:gd name="connsiteY6" fmla="*/ 2164080 h 2164080"/>
              <a:gd name="connsiteX7" fmla="*/ 10160 w 12396177"/>
              <a:gd name="connsiteY7" fmla="*/ 0 h 2164080"/>
              <a:gd name="connsiteX0" fmla="*/ 10160 w 12396177"/>
              <a:gd name="connsiteY0" fmla="*/ 0 h 2372802"/>
              <a:gd name="connsiteX1" fmla="*/ 9042400 w 12396177"/>
              <a:gd name="connsiteY1" fmla="*/ 802640 h 2372802"/>
              <a:gd name="connsiteX2" fmla="*/ 11125201 w 12396177"/>
              <a:gd name="connsiteY2" fmla="*/ 894080 h 2372802"/>
              <a:gd name="connsiteX3" fmla="*/ 11135360 w 12396177"/>
              <a:gd name="connsiteY3" fmla="*/ 1209040 h 2372802"/>
              <a:gd name="connsiteX4" fmla="*/ 12395200 w 12396177"/>
              <a:gd name="connsiteY4" fmla="*/ 843280 h 2372802"/>
              <a:gd name="connsiteX5" fmla="*/ 12395200 w 12396177"/>
              <a:gd name="connsiteY5" fmla="*/ 2164080 h 2372802"/>
              <a:gd name="connsiteX6" fmla="*/ 0 w 12396177"/>
              <a:gd name="connsiteY6" fmla="*/ 2372802 h 2372802"/>
              <a:gd name="connsiteX7" fmla="*/ 10160 w 12396177"/>
              <a:gd name="connsiteY7" fmla="*/ 0 h 2372802"/>
              <a:gd name="connsiteX0" fmla="*/ 10160 w 12396177"/>
              <a:gd name="connsiteY0" fmla="*/ 0 h 2402619"/>
              <a:gd name="connsiteX1" fmla="*/ 9042400 w 12396177"/>
              <a:gd name="connsiteY1" fmla="*/ 802640 h 2402619"/>
              <a:gd name="connsiteX2" fmla="*/ 11125201 w 12396177"/>
              <a:gd name="connsiteY2" fmla="*/ 894080 h 2402619"/>
              <a:gd name="connsiteX3" fmla="*/ 11135360 w 12396177"/>
              <a:gd name="connsiteY3" fmla="*/ 1209040 h 2402619"/>
              <a:gd name="connsiteX4" fmla="*/ 12395200 w 12396177"/>
              <a:gd name="connsiteY4" fmla="*/ 843280 h 2402619"/>
              <a:gd name="connsiteX5" fmla="*/ 12395200 w 12396177"/>
              <a:gd name="connsiteY5" fmla="*/ 2402619 h 2402619"/>
              <a:gd name="connsiteX6" fmla="*/ 0 w 12396177"/>
              <a:gd name="connsiteY6" fmla="*/ 2372802 h 2402619"/>
              <a:gd name="connsiteX7" fmla="*/ 10160 w 12396177"/>
              <a:gd name="connsiteY7" fmla="*/ 0 h 2402619"/>
              <a:gd name="connsiteX0" fmla="*/ 462 w 12386479"/>
              <a:gd name="connsiteY0" fmla="*/ 0 h 2402619"/>
              <a:gd name="connsiteX1" fmla="*/ 9032702 w 12386479"/>
              <a:gd name="connsiteY1" fmla="*/ 802640 h 2402619"/>
              <a:gd name="connsiteX2" fmla="*/ 11115503 w 12386479"/>
              <a:gd name="connsiteY2" fmla="*/ 894080 h 2402619"/>
              <a:gd name="connsiteX3" fmla="*/ 11125662 w 12386479"/>
              <a:gd name="connsiteY3" fmla="*/ 1209040 h 2402619"/>
              <a:gd name="connsiteX4" fmla="*/ 12385502 w 12386479"/>
              <a:gd name="connsiteY4" fmla="*/ 843280 h 2402619"/>
              <a:gd name="connsiteX5" fmla="*/ 12385502 w 12386479"/>
              <a:gd name="connsiteY5" fmla="*/ 2402619 h 2402619"/>
              <a:gd name="connsiteX6" fmla="*/ 10180 w 12386479"/>
              <a:gd name="connsiteY6" fmla="*/ 2382741 h 2402619"/>
              <a:gd name="connsiteX7" fmla="*/ 462 w 12386479"/>
              <a:gd name="connsiteY7" fmla="*/ 0 h 2402619"/>
              <a:gd name="connsiteX0" fmla="*/ 33825 w 12376299"/>
              <a:gd name="connsiteY0" fmla="*/ 0 h 2402619"/>
              <a:gd name="connsiteX1" fmla="*/ 9022522 w 12376299"/>
              <a:gd name="connsiteY1" fmla="*/ 802640 h 2402619"/>
              <a:gd name="connsiteX2" fmla="*/ 11105323 w 12376299"/>
              <a:gd name="connsiteY2" fmla="*/ 894080 h 2402619"/>
              <a:gd name="connsiteX3" fmla="*/ 11115482 w 12376299"/>
              <a:gd name="connsiteY3" fmla="*/ 1209040 h 2402619"/>
              <a:gd name="connsiteX4" fmla="*/ 12375322 w 12376299"/>
              <a:gd name="connsiteY4" fmla="*/ 843280 h 2402619"/>
              <a:gd name="connsiteX5" fmla="*/ 12375322 w 12376299"/>
              <a:gd name="connsiteY5" fmla="*/ 2402619 h 2402619"/>
              <a:gd name="connsiteX6" fmla="*/ 0 w 12376299"/>
              <a:gd name="connsiteY6" fmla="*/ 2382741 h 2402619"/>
              <a:gd name="connsiteX7" fmla="*/ 33825 w 12376299"/>
              <a:gd name="connsiteY7" fmla="*/ 0 h 2402619"/>
              <a:gd name="connsiteX0" fmla="*/ 462 w 12342936"/>
              <a:gd name="connsiteY0" fmla="*/ 0 h 2404512"/>
              <a:gd name="connsiteX1" fmla="*/ 8989159 w 12342936"/>
              <a:gd name="connsiteY1" fmla="*/ 802640 h 2404512"/>
              <a:gd name="connsiteX2" fmla="*/ 11071960 w 12342936"/>
              <a:gd name="connsiteY2" fmla="*/ 894080 h 2404512"/>
              <a:gd name="connsiteX3" fmla="*/ 11082119 w 12342936"/>
              <a:gd name="connsiteY3" fmla="*/ 1209040 h 2404512"/>
              <a:gd name="connsiteX4" fmla="*/ 12341959 w 12342936"/>
              <a:gd name="connsiteY4" fmla="*/ 843280 h 2404512"/>
              <a:gd name="connsiteX5" fmla="*/ 12341959 w 12342936"/>
              <a:gd name="connsiteY5" fmla="*/ 2402619 h 2404512"/>
              <a:gd name="connsiteX6" fmla="*/ 10180 w 12342936"/>
              <a:gd name="connsiteY6" fmla="*/ 2404512 h 2404512"/>
              <a:gd name="connsiteX7" fmla="*/ 462 w 12342936"/>
              <a:gd name="connsiteY7" fmla="*/ 0 h 2404512"/>
              <a:gd name="connsiteX0" fmla="*/ 462 w 12342936"/>
              <a:gd name="connsiteY0" fmla="*/ 0 h 2402619"/>
              <a:gd name="connsiteX1" fmla="*/ 8989159 w 12342936"/>
              <a:gd name="connsiteY1" fmla="*/ 802640 h 2402619"/>
              <a:gd name="connsiteX2" fmla="*/ 11071960 w 12342936"/>
              <a:gd name="connsiteY2" fmla="*/ 894080 h 2402619"/>
              <a:gd name="connsiteX3" fmla="*/ 11082119 w 12342936"/>
              <a:gd name="connsiteY3" fmla="*/ 1209040 h 2402619"/>
              <a:gd name="connsiteX4" fmla="*/ 12341959 w 12342936"/>
              <a:gd name="connsiteY4" fmla="*/ 843280 h 2402619"/>
              <a:gd name="connsiteX5" fmla="*/ 12341959 w 12342936"/>
              <a:gd name="connsiteY5" fmla="*/ 2402619 h 2402619"/>
              <a:gd name="connsiteX6" fmla="*/ 10180 w 12342936"/>
              <a:gd name="connsiteY6" fmla="*/ 2393627 h 2402619"/>
              <a:gd name="connsiteX7" fmla="*/ 462 w 12342936"/>
              <a:gd name="connsiteY7" fmla="*/ 0 h 2402619"/>
              <a:gd name="connsiteX0" fmla="*/ 575 w 12343049"/>
              <a:gd name="connsiteY0" fmla="*/ 0 h 2402619"/>
              <a:gd name="connsiteX1" fmla="*/ 8989272 w 12343049"/>
              <a:gd name="connsiteY1" fmla="*/ 802640 h 2402619"/>
              <a:gd name="connsiteX2" fmla="*/ 11072073 w 12343049"/>
              <a:gd name="connsiteY2" fmla="*/ 894080 h 2402619"/>
              <a:gd name="connsiteX3" fmla="*/ 11082232 w 12343049"/>
              <a:gd name="connsiteY3" fmla="*/ 1209040 h 2402619"/>
              <a:gd name="connsiteX4" fmla="*/ 12342072 w 12343049"/>
              <a:gd name="connsiteY4" fmla="*/ 843280 h 2402619"/>
              <a:gd name="connsiteX5" fmla="*/ 12342072 w 12343049"/>
              <a:gd name="connsiteY5" fmla="*/ 2402619 h 2402619"/>
              <a:gd name="connsiteX6" fmla="*/ 6621 w 12343049"/>
              <a:gd name="connsiteY6" fmla="*/ 2342215 h 2402619"/>
              <a:gd name="connsiteX7" fmla="*/ 575 w 12343049"/>
              <a:gd name="connsiteY7" fmla="*/ 0 h 2402619"/>
              <a:gd name="connsiteX0" fmla="*/ 575 w 12342072"/>
              <a:gd name="connsiteY0" fmla="*/ 0 h 2354879"/>
              <a:gd name="connsiteX1" fmla="*/ 8989272 w 12342072"/>
              <a:gd name="connsiteY1" fmla="*/ 802640 h 2354879"/>
              <a:gd name="connsiteX2" fmla="*/ 11072073 w 12342072"/>
              <a:gd name="connsiteY2" fmla="*/ 894080 h 2354879"/>
              <a:gd name="connsiteX3" fmla="*/ 11082232 w 12342072"/>
              <a:gd name="connsiteY3" fmla="*/ 1209040 h 2354879"/>
              <a:gd name="connsiteX4" fmla="*/ 12342072 w 12342072"/>
              <a:gd name="connsiteY4" fmla="*/ 843280 h 2354879"/>
              <a:gd name="connsiteX5" fmla="*/ 12169475 w 12342072"/>
              <a:gd name="connsiteY5" fmla="*/ 2354879 h 2354879"/>
              <a:gd name="connsiteX6" fmla="*/ 6621 w 12342072"/>
              <a:gd name="connsiteY6" fmla="*/ 2342215 h 2354879"/>
              <a:gd name="connsiteX7" fmla="*/ 575 w 12342072"/>
              <a:gd name="connsiteY7" fmla="*/ 0 h 2354879"/>
              <a:gd name="connsiteX0" fmla="*/ 575 w 12342072"/>
              <a:gd name="connsiteY0" fmla="*/ 0 h 2342215"/>
              <a:gd name="connsiteX1" fmla="*/ 8989272 w 12342072"/>
              <a:gd name="connsiteY1" fmla="*/ 802640 h 2342215"/>
              <a:gd name="connsiteX2" fmla="*/ 11072073 w 12342072"/>
              <a:gd name="connsiteY2" fmla="*/ 894080 h 2342215"/>
              <a:gd name="connsiteX3" fmla="*/ 11082232 w 12342072"/>
              <a:gd name="connsiteY3" fmla="*/ 1209040 h 2342215"/>
              <a:gd name="connsiteX4" fmla="*/ 12342072 w 12342072"/>
              <a:gd name="connsiteY4" fmla="*/ 843280 h 2342215"/>
              <a:gd name="connsiteX5" fmla="*/ 12209870 w 12342072"/>
              <a:gd name="connsiteY5" fmla="*/ 2340190 h 2342215"/>
              <a:gd name="connsiteX6" fmla="*/ 6621 w 12342072"/>
              <a:gd name="connsiteY6" fmla="*/ 2342215 h 2342215"/>
              <a:gd name="connsiteX7" fmla="*/ 575 w 12342072"/>
              <a:gd name="connsiteY7" fmla="*/ 0 h 2342215"/>
              <a:gd name="connsiteX0" fmla="*/ 575 w 12228231"/>
              <a:gd name="connsiteY0" fmla="*/ 0 h 2342215"/>
              <a:gd name="connsiteX1" fmla="*/ 8989272 w 12228231"/>
              <a:gd name="connsiteY1" fmla="*/ 802640 h 2342215"/>
              <a:gd name="connsiteX2" fmla="*/ 11072073 w 12228231"/>
              <a:gd name="connsiteY2" fmla="*/ 894080 h 2342215"/>
              <a:gd name="connsiteX3" fmla="*/ 11082232 w 12228231"/>
              <a:gd name="connsiteY3" fmla="*/ 1209040 h 2342215"/>
              <a:gd name="connsiteX4" fmla="*/ 12228231 w 12228231"/>
              <a:gd name="connsiteY4" fmla="*/ 876330 h 2342215"/>
              <a:gd name="connsiteX5" fmla="*/ 12209870 w 12228231"/>
              <a:gd name="connsiteY5" fmla="*/ 2340190 h 2342215"/>
              <a:gd name="connsiteX6" fmla="*/ 6621 w 12228231"/>
              <a:gd name="connsiteY6" fmla="*/ 2342215 h 2342215"/>
              <a:gd name="connsiteX7" fmla="*/ 575 w 12228231"/>
              <a:gd name="connsiteY7" fmla="*/ 0 h 2342215"/>
              <a:gd name="connsiteX0" fmla="*/ 575 w 12210555"/>
              <a:gd name="connsiteY0" fmla="*/ 0 h 2342215"/>
              <a:gd name="connsiteX1" fmla="*/ 8989272 w 12210555"/>
              <a:gd name="connsiteY1" fmla="*/ 802640 h 2342215"/>
              <a:gd name="connsiteX2" fmla="*/ 11072073 w 12210555"/>
              <a:gd name="connsiteY2" fmla="*/ 894080 h 2342215"/>
              <a:gd name="connsiteX3" fmla="*/ 11082232 w 12210555"/>
              <a:gd name="connsiteY3" fmla="*/ 1209040 h 2342215"/>
              <a:gd name="connsiteX4" fmla="*/ 12206198 w 12210555"/>
              <a:gd name="connsiteY4" fmla="*/ 883674 h 2342215"/>
              <a:gd name="connsiteX5" fmla="*/ 12209870 w 12210555"/>
              <a:gd name="connsiteY5" fmla="*/ 2340190 h 2342215"/>
              <a:gd name="connsiteX6" fmla="*/ 6621 w 12210555"/>
              <a:gd name="connsiteY6" fmla="*/ 2342215 h 2342215"/>
              <a:gd name="connsiteX7" fmla="*/ 575 w 12210555"/>
              <a:gd name="connsiteY7" fmla="*/ 0 h 2342215"/>
              <a:gd name="connsiteX0" fmla="*/ 575 w 12210847"/>
              <a:gd name="connsiteY0" fmla="*/ 0 h 2342215"/>
              <a:gd name="connsiteX1" fmla="*/ 8989272 w 12210847"/>
              <a:gd name="connsiteY1" fmla="*/ 802640 h 2342215"/>
              <a:gd name="connsiteX2" fmla="*/ 11072073 w 12210847"/>
              <a:gd name="connsiteY2" fmla="*/ 894080 h 2342215"/>
              <a:gd name="connsiteX3" fmla="*/ 11082232 w 12210847"/>
              <a:gd name="connsiteY3" fmla="*/ 1209040 h 2342215"/>
              <a:gd name="connsiteX4" fmla="*/ 12209870 w 12210847"/>
              <a:gd name="connsiteY4" fmla="*/ 898363 h 2342215"/>
              <a:gd name="connsiteX5" fmla="*/ 12209870 w 12210847"/>
              <a:gd name="connsiteY5" fmla="*/ 2340190 h 2342215"/>
              <a:gd name="connsiteX6" fmla="*/ 6621 w 12210847"/>
              <a:gd name="connsiteY6" fmla="*/ 2342215 h 2342215"/>
              <a:gd name="connsiteX7" fmla="*/ 575 w 12210847"/>
              <a:gd name="connsiteY7" fmla="*/ 0 h 2342215"/>
              <a:gd name="connsiteX0" fmla="*/ 575 w 12210847"/>
              <a:gd name="connsiteY0" fmla="*/ 0 h 2627965"/>
              <a:gd name="connsiteX1" fmla="*/ 8989272 w 12210847"/>
              <a:gd name="connsiteY1" fmla="*/ 802640 h 2627965"/>
              <a:gd name="connsiteX2" fmla="*/ 11072073 w 12210847"/>
              <a:gd name="connsiteY2" fmla="*/ 894080 h 2627965"/>
              <a:gd name="connsiteX3" fmla="*/ 11082232 w 12210847"/>
              <a:gd name="connsiteY3" fmla="*/ 1209040 h 2627965"/>
              <a:gd name="connsiteX4" fmla="*/ 12209870 w 12210847"/>
              <a:gd name="connsiteY4" fmla="*/ 898363 h 2627965"/>
              <a:gd name="connsiteX5" fmla="*/ 12209870 w 12210847"/>
              <a:gd name="connsiteY5" fmla="*/ 2340190 h 2627965"/>
              <a:gd name="connsiteX6" fmla="*/ 6621 w 12210847"/>
              <a:gd name="connsiteY6" fmla="*/ 2627965 h 2627965"/>
              <a:gd name="connsiteX7" fmla="*/ 575 w 12210847"/>
              <a:gd name="connsiteY7" fmla="*/ 0 h 2627965"/>
              <a:gd name="connsiteX0" fmla="*/ 575 w 12209870"/>
              <a:gd name="connsiteY0" fmla="*/ 0 h 2627965"/>
              <a:gd name="connsiteX1" fmla="*/ 8989272 w 12209870"/>
              <a:gd name="connsiteY1" fmla="*/ 802640 h 2627965"/>
              <a:gd name="connsiteX2" fmla="*/ 11072073 w 12209870"/>
              <a:gd name="connsiteY2" fmla="*/ 894080 h 2627965"/>
              <a:gd name="connsiteX3" fmla="*/ 11082232 w 12209870"/>
              <a:gd name="connsiteY3" fmla="*/ 1209040 h 2627965"/>
              <a:gd name="connsiteX4" fmla="*/ 12209870 w 12209870"/>
              <a:gd name="connsiteY4" fmla="*/ 898363 h 2627965"/>
              <a:gd name="connsiteX5" fmla="*/ 12195582 w 12209870"/>
              <a:gd name="connsiteY5" fmla="*/ 2625940 h 2627965"/>
              <a:gd name="connsiteX6" fmla="*/ 6621 w 12209870"/>
              <a:gd name="connsiteY6" fmla="*/ 2627965 h 2627965"/>
              <a:gd name="connsiteX7" fmla="*/ 575 w 12209870"/>
              <a:gd name="connsiteY7" fmla="*/ 0 h 2627965"/>
              <a:gd name="connsiteX0" fmla="*/ 575 w 12209870"/>
              <a:gd name="connsiteY0" fmla="*/ 0 h 2627965"/>
              <a:gd name="connsiteX1" fmla="*/ 8989272 w 12209870"/>
              <a:gd name="connsiteY1" fmla="*/ 802640 h 2627965"/>
              <a:gd name="connsiteX2" fmla="*/ 11072073 w 12209870"/>
              <a:gd name="connsiteY2" fmla="*/ 894080 h 2627965"/>
              <a:gd name="connsiteX3" fmla="*/ 11082232 w 12209870"/>
              <a:gd name="connsiteY3" fmla="*/ 1209040 h 2627965"/>
              <a:gd name="connsiteX4" fmla="*/ 12209870 w 12209870"/>
              <a:gd name="connsiteY4" fmla="*/ 898363 h 2627965"/>
              <a:gd name="connsiteX5" fmla="*/ 12203077 w 12209870"/>
              <a:gd name="connsiteY5" fmla="*/ 2614697 h 2627965"/>
              <a:gd name="connsiteX6" fmla="*/ 6621 w 12209870"/>
              <a:gd name="connsiteY6" fmla="*/ 2627965 h 2627965"/>
              <a:gd name="connsiteX7" fmla="*/ 575 w 12209870"/>
              <a:gd name="connsiteY7" fmla="*/ 0 h 2627965"/>
              <a:gd name="connsiteX0" fmla="*/ 153 w 12209448"/>
              <a:gd name="connsiteY0" fmla="*/ 0 h 2635460"/>
              <a:gd name="connsiteX1" fmla="*/ 8988850 w 12209448"/>
              <a:gd name="connsiteY1" fmla="*/ 802640 h 2635460"/>
              <a:gd name="connsiteX2" fmla="*/ 11071651 w 12209448"/>
              <a:gd name="connsiteY2" fmla="*/ 894080 h 2635460"/>
              <a:gd name="connsiteX3" fmla="*/ 11081810 w 12209448"/>
              <a:gd name="connsiteY3" fmla="*/ 1209040 h 2635460"/>
              <a:gd name="connsiteX4" fmla="*/ 12209448 w 12209448"/>
              <a:gd name="connsiteY4" fmla="*/ 898363 h 2635460"/>
              <a:gd name="connsiteX5" fmla="*/ 12202655 w 12209448"/>
              <a:gd name="connsiteY5" fmla="*/ 2614697 h 2635460"/>
              <a:gd name="connsiteX6" fmla="*/ 47422 w 12209448"/>
              <a:gd name="connsiteY6" fmla="*/ 2635460 h 2635460"/>
              <a:gd name="connsiteX7" fmla="*/ 153 w 12209448"/>
              <a:gd name="connsiteY7" fmla="*/ 0 h 2635460"/>
              <a:gd name="connsiteX0" fmla="*/ 575 w 12209870"/>
              <a:gd name="connsiteY0" fmla="*/ 0 h 2614697"/>
              <a:gd name="connsiteX1" fmla="*/ 8989272 w 12209870"/>
              <a:gd name="connsiteY1" fmla="*/ 802640 h 2614697"/>
              <a:gd name="connsiteX2" fmla="*/ 11072073 w 12209870"/>
              <a:gd name="connsiteY2" fmla="*/ 894080 h 2614697"/>
              <a:gd name="connsiteX3" fmla="*/ 11082232 w 12209870"/>
              <a:gd name="connsiteY3" fmla="*/ 1209040 h 2614697"/>
              <a:gd name="connsiteX4" fmla="*/ 12209870 w 12209870"/>
              <a:gd name="connsiteY4" fmla="*/ 898363 h 2614697"/>
              <a:gd name="connsiteX5" fmla="*/ 12203077 w 12209870"/>
              <a:gd name="connsiteY5" fmla="*/ 2614697 h 2614697"/>
              <a:gd name="connsiteX6" fmla="*/ 6621 w 12209870"/>
              <a:gd name="connsiteY6" fmla="*/ 2605480 h 2614697"/>
              <a:gd name="connsiteX7" fmla="*/ 575 w 12209870"/>
              <a:gd name="connsiteY7" fmla="*/ 0 h 2614697"/>
              <a:gd name="connsiteX0" fmla="*/ 575 w 12209870"/>
              <a:gd name="connsiteY0" fmla="*/ 0 h 2614697"/>
              <a:gd name="connsiteX1" fmla="*/ 8989272 w 12209870"/>
              <a:gd name="connsiteY1" fmla="*/ 802640 h 2614697"/>
              <a:gd name="connsiteX2" fmla="*/ 9977791 w 12209870"/>
              <a:gd name="connsiteY2" fmla="*/ 684218 h 2614697"/>
              <a:gd name="connsiteX3" fmla="*/ 11082232 w 12209870"/>
              <a:gd name="connsiteY3" fmla="*/ 1209040 h 2614697"/>
              <a:gd name="connsiteX4" fmla="*/ 12209870 w 12209870"/>
              <a:gd name="connsiteY4" fmla="*/ 898363 h 2614697"/>
              <a:gd name="connsiteX5" fmla="*/ 12203077 w 12209870"/>
              <a:gd name="connsiteY5" fmla="*/ 2614697 h 2614697"/>
              <a:gd name="connsiteX6" fmla="*/ 6621 w 12209870"/>
              <a:gd name="connsiteY6" fmla="*/ 2605480 h 2614697"/>
              <a:gd name="connsiteX7" fmla="*/ 575 w 12209870"/>
              <a:gd name="connsiteY7" fmla="*/ 0 h 2614697"/>
              <a:gd name="connsiteX0" fmla="*/ 575 w 12209870"/>
              <a:gd name="connsiteY0" fmla="*/ 0 h 2614697"/>
              <a:gd name="connsiteX1" fmla="*/ 7250413 w 12209870"/>
              <a:gd name="connsiteY1" fmla="*/ 682719 h 2614697"/>
              <a:gd name="connsiteX2" fmla="*/ 9977791 w 12209870"/>
              <a:gd name="connsiteY2" fmla="*/ 684218 h 2614697"/>
              <a:gd name="connsiteX3" fmla="*/ 11082232 w 12209870"/>
              <a:gd name="connsiteY3" fmla="*/ 1209040 h 2614697"/>
              <a:gd name="connsiteX4" fmla="*/ 12209870 w 12209870"/>
              <a:gd name="connsiteY4" fmla="*/ 898363 h 2614697"/>
              <a:gd name="connsiteX5" fmla="*/ 12203077 w 12209870"/>
              <a:gd name="connsiteY5" fmla="*/ 2614697 h 2614697"/>
              <a:gd name="connsiteX6" fmla="*/ 6621 w 12209870"/>
              <a:gd name="connsiteY6" fmla="*/ 2605480 h 2614697"/>
              <a:gd name="connsiteX7" fmla="*/ 575 w 12209870"/>
              <a:gd name="connsiteY7" fmla="*/ 0 h 2614697"/>
              <a:gd name="connsiteX0" fmla="*/ 575 w 12209870"/>
              <a:gd name="connsiteY0" fmla="*/ 0 h 2614697"/>
              <a:gd name="connsiteX1" fmla="*/ 7265403 w 12209870"/>
              <a:gd name="connsiteY1" fmla="*/ 667729 h 2614697"/>
              <a:gd name="connsiteX2" fmla="*/ 9977791 w 12209870"/>
              <a:gd name="connsiteY2" fmla="*/ 684218 h 2614697"/>
              <a:gd name="connsiteX3" fmla="*/ 11082232 w 12209870"/>
              <a:gd name="connsiteY3" fmla="*/ 1209040 h 2614697"/>
              <a:gd name="connsiteX4" fmla="*/ 12209870 w 12209870"/>
              <a:gd name="connsiteY4" fmla="*/ 898363 h 2614697"/>
              <a:gd name="connsiteX5" fmla="*/ 12203077 w 12209870"/>
              <a:gd name="connsiteY5" fmla="*/ 2614697 h 2614697"/>
              <a:gd name="connsiteX6" fmla="*/ 6621 w 12209870"/>
              <a:gd name="connsiteY6" fmla="*/ 2605480 h 2614697"/>
              <a:gd name="connsiteX7" fmla="*/ 575 w 12209870"/>
              <a:gd name="connsiteY7" fmla="*/ 0 h 2614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09870" h="2614697">
                <a:moveTo>
                  <a:pt x="575" y="0"/>
                </a:moveTo>
                <a:lnTo>
                  <a:pt x="7265403" y="667729"/>
                </a:lnTo>
                <a:lnTo>
                  <a:pt x="9977791" y="684218"/>
                </a:lnTo>
                <a:lnTo>
                  <a:pt x="11082232" y="1209040"/>
                </a:lnTo>
                <a:lnTo>
                  <a:pt x="12209870" y="898363"/>
                </a:lnTo>
                <a:cubicBezTo>
                  <a:pt x="12206483" y="1321696"/>
                  <a:pt x="12206464" y="2191364"/>
                  <a:pt x="12203077" y="2614697"/>
                </a:cubicBezTo>
                <a:lnTo>
                  <a:pt x="6621" y="2605480"/>
                </a:lnTo>
                <a:cubicBezTo>
                  <a:pt x="10008" y="1917987"/>
                  <a:pt x="-2812" y="687493"/>
                  <a:pt x="575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8" name="Picture 7" descr="Logo: Maahanmuuttovirasto, Migrationsverket, Finnish Immigration Service.">
            <a:extLst>
              <a:ext uri="{FF2B5EF4-FFF2-40B4-BE49-F238E27FC236}">
                <a16:creationId xmlns:a16="http://schemas.microsoft.com/office/drawing/2014/main" id="{6A52E265-8EF0-9AFF-CC43-F04CD034B7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35926" y="939341"/>
            <a:ext cx="4230212" cy="1381293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6D0A831-DE0E-DC37-69A1-BF51AC553E2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323929" y="938213"/>
            <a:ext cx="5254460" cy="16284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Lisää</a:t>
            </a:r>
            <a:r>
              <a:rPr lang="en-GB" dirty="0"/>
              <a:t> logo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BE2355-6A65-692A-DEA4-FDAEF3BD6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108089" y="6317078"/>
            <a:ext cx="9470390" cy="307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417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2_ sin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: Maahanmuuttovirasto, Migrationsverket, Finnish Immigration Service.">
            <a:extLst>
              <a:ext uri="{FF2B5EF4-FFF2-40B4-BE49-F238E27FC236}">
                <a16:creationId xmlns:a16="http://schemas.microsoft.com/office/drawing/2014/main" id="{F548AF67-B8B4-A10A-41F7-161EA8FA6A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35926" y="939341"/>
            <a:ext cx="4230212" cy="138129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3A55737-0A3A-6A99-2965-45AEA72D7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83225" y="2321997"/>
            <a:ext cx="9104775" cy="45633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FDF07-CEA5-8040-6EF7-EF8FE99F5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77489" y="2321996"/>
            <a:ext cx="5920386" cy="4578728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4224327"/>
              <a:gd name="connsiteY0" fmla="*/ 0 h 3042211"/>
              <a:gd name="connsiteX1" fmla="*/ 4224327 w 4224327"/>
              <a:gd name="connsiteY1" fmla="*/ 811659 h 3042211"/>
              <a:gd name="connsiteX2" fmla="*/ 3258556 w 4224327"/>
              <a:gd name="connsiteY2" fmla="*/ 3042211 h 3042211"/>
              <a:gd name="connsiteX3" fmla="*/ 0 w 4224327"/>
              <a:gd name="connsiteY3" fmla="*/ 3042211 h 3042211"/>
              <a:gd name="connsiteX4" fmla="*/ 0 w 4224327"/>
              <a:gd name="connsiteY4" fmla="*/ 0 h 3042211"/>
              <a:gd name="connsiteX0" fmla="*/ 0 w 4224327"/>
              <a:gd name="connsiteY0" fmla="*/ 0 h 3042211"/>
              <a:gd name="connsiteX1" fmla="*/ 4224327 w 4224327"/>
              <a:gd name="connsiteY1" fmla="*/ 811659 h 3042211"/>
              <a:gd name="connsiteX2" fmla="*/ 4172956 w 4224327"/>
              <a:gd name="connsiteY2" fmla="*/ 3042211 h 3042211"/>
              <a:gd name="connsiteX3" fmla="*/ 0 w 4224327"/>
              <a:gd name="connsiteY3" fmla="*/ 3042211 h 3042211"/>
              <a:gd name="connsiteX4" fmla="*/ 0 w 4224327"/>
              <a:gd name="connsiteY4" fmla="*/ 0 h 3042211"/>
              <a:gd name="connsiteX0" fmla="*/ 0 w 4172993"/>
              <a:gd name="connsiteY0" fmla="*/ 0 h 3042211"/>
              <a:gd name="connsiteX1" fmla="*/ 3946924 w 4172993"/>
              <a:gd name="connsiteY1" fmla="*/ 760288 h 3042211"/>
              <a:gd name="connsiteX2" fmla="*/ 4172956 w 4172993"/>
              <a:gd name="connsiteY2" fmla="*/ 3042211 h 3042211"/>
              <a:gd name="connsiteX3" fmla="*/ 0 w 4172993"/>
              <a:gd name="connsiteY3" fmla="*/ 3042211 h 3042211"/>
              <a:gd name="connsiteX4" fmla="*/ 0 w 4172993"/>
              <a:gd name="connsiteY4" fmla="*/ 0 h 3042211"/>
              <a:gd name="connsiteX0" fmla="*/ 0 w 3946924"/>
              <a:gd name="connsiteY0" fmla="*/ 0 h 3052485"/>
              <a:gd name="connsiteX1" fmla="*/ 3946924 w 3946924"/>
              <a:gd name="connsiteY1" fmla="*/ 760288 h 3052485"/>
              <a:gd name="connsiteX2" fmla="*/ 3926376 w 3946924"/>
              <a:gd name="connsiteY2" fmla="*/ 3052485 h 3052485"/>
              <a:gd name="connsiteX3" fmla="*/ 0 w 3946924"/>
              <a:gd name="connsiteY3" fmla="*/ 3042211 h 3052485"/>
              <a:gd name="connsiteX4" fmla="*/ 0 w 3946924"/>
              <a:gd name="connsiteY4" fmla="*/ 0 h 3052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6924" h="3052485">
                <a:moveTo>
                  <a:pt x="0" y="0"/>
                </a:moveTo>
                <a:lnTo>
                  <a:pt x="3946924" y="760288"/>
                </a:lnTo>
                <a:cubicBezTo>
                  <a:pt x="3943499" y="1572300"/>
                  <a:pt x="3929801" y="2240473"/>
                  <a:pt x="3926376" y="3052485"/>
                </a:cubicBezTo>
                <a:lnTo>
                  <a:pt x="0" y="304221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BCD36DFA-36D9-EAF1-F03F-8FE922C34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0125185" y="3472355"/>
            <a:ext cx="4976504" cy="4669605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0 w 3317669"/>
              <a:gd name="connsiteY0" fmla="*/ 0 h 3113070"/>
              <a:gd name="connsiteX1" fmla="*/ 3307395 w 3317669"/>
              <a:gd name="connsiteY1" fmla="*/ 410966 h 3113070"/>
              <a:gd name="connsiteX2" fmla="*/ 3317669 w 3317669"/>
              <a:gd name="connsiteY2" fmla="*/ 3113070 h 3113070"/>
              <a:gd name="connsiteX3" fmla="*/ 688370 w 3317669"/>
              <a:gd name="connsiteY3" fmla="*/ 2743201 h 3113070"/>
              <a:gd name="connsiteX4" fmla="*/ 0 w 3317669"/>
              <a:gd name="connsiteY4" fmla="*/ 0 h 3113070"/>
              <a:gd name="connsiteX0" fmla="*/ 0 w 3317669"/>
              <a:gd name="connsiteY0" fmla="*/ 0 h 3113070"/>
              <a:gd name="connsiteX1" fmla="*/ 3307395 w 3317669"/>
              <a:gd name="connsiteY1" fmla="*/ 410966 h 3113070"/>
              <a:gd name="connsiteX2" fmla="*/ 3317669 w 3317669"/>
              <a:gd name="connsiteY2" fmla="*/ 3113070 h 3113070"/>
              <a:gd name="connsiteX3" fmla="*/ 61646 w 3317669"/>
              <a:gd name="connsiteY3" fmla="*/ 2650733 h 3113070"/>
              <a:gd name="connsiteX4" fmla="*/ 0 w 3317669"/>
              <a:gd name="connsiteY4" fmla="*/ 0 h 3113070"/>
              <a:gd name="connsiteX0" fmla="*/ 0 w 3317669"/>
              <a:gd name="connsiteY0" fmla="*/ 0 h 3113070"/>
              <a:gd name="connsiteX1" fmla="*/ 3307395 w 3317669"/>
              <a:gd name="connsiteY1" fmla="*/ 410966 h 3113070"/>
              <a:gd name="connsiteX2" fmla="*/ 3317669 w 3317669"/>
              <a:gd name="connsiteY2" fmla="*/ 3113070 h 3113070"/>
              <a:gd name="connsiteX3" fmla="*/ 20550 w 3317669"/>
              <a:gd name="connsiteY3" fmla="*/ 2650733 h 3113070"/>
              <a:gd name="connsiteX4" fmla="*/ 0 w 3317669"/>
              <a:gd name="connsiteY4" fmla="*/ 0 h 3113070"/>
              <a:gd name="connsiteX0" fmla="*/ 0 w 3317669"/>
              <a:gd name="connsiteY0" fmla="*/ 0 h 3113070"/>
              <a:gd name="connsiteX1" fmla="*/ 3307395 w 3317669"/>
              <a:gd name="connsiteY1" fmla="*/ 410966 h 3113070"/>
              <a:gd name="connsiteX2" fmla="*/ 3317669 w 3317669"/>
              <a:gd name="connsiteY2" fmla="*/ 3113070 h 3113070"/>
              <a:gd name="connsiteX3" fmla="*/ 10276 w 3317669"/>
              <a:gd name="connsiteY3" fmla="*/ 2650733 h 3113070"/>
              <a:gd name="connsiteX4" fmla="*/ 0 w 3317669"/>
              <a:gd name="connsiteY4" fmla="*/ 0 h 311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7669" h="3113070">
                <a:moveTo>
                  <a:pt x="0" y="0"/>
                </a:moveTo>
                <a:lnTo>
                  <a:pt x="3307395" y="410966"/>
                </a:lnTo>
                <a:cubicBezTo>
                  <a:pt x="3310820" y="1311667"/>
                  <a:pt x="3314244" y="2212369"/>
                  <a:pt x="3317669" y="3113070"/>
                </a:cubicBezTo>
                <a:lnTo>
                  <a:pt x="10276" y="2650733"/>
                </a:lnTo>
                <a:cubicBezTo>
                  <a:pt x="6851" y="1767155"/>
                  <a:pt x="3425" y="883578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dirty="0"/>
              <a:t>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2EA52B-BC9C-CD6C-DCBE-F29ED77D0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40596" y="4094690"/>
            <a:ext cx="3188799" cy="3883632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5866" h="2589088">
                <a:moveTo>
                  <a:pt x="0" y="0"/>
                </a:moveTo>
                <a:lnTo>
                  <a:pt x="2125866" y="462337"/>
                </a:lnTo>
                <a:lnTo>
                  <a:pt x="2125866" y="2589088"/>
                </a:lnTo>
                <a:lnTo>
                  <a:pt x="0" y="2589088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0BA8D5-63C2-1446-8965-5AC39503C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4784343"/>
            <a:ext cx="13360217" cy="45633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BAE2F9-02EC-B94B-88BE-3DA170A94D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7" y="5549464"/>
            <a:ext cx="11608473" cy="1751657"/>
          </a:xfrm>
        </p:spPr>
        <p:txBody>
          <a:bodyPr lIns="36000" anchor="b">
            <a:norm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90E2A-4356-B160-EF42-87DD7227C96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2482" y="7525589"/>
            <a:ext cx="11553590" cy="740217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Otsikko</a:t>
            </a:r>
            <a:r>
              <a:rPr lang="en-US" dirty="0"/>
              <a:t> tai </a:t>
            </a:r>
            <a:r>
              <a:rPr lang="en-US" dirty="0" err="1"/>
              <a:t>ingressi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D1AE7973-B900-B207-8F00-80B4F01F040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0811" y="8667976"/>
            <a:ext cx="11553590" cy="561329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100">
                <a:solidFill>
                  <a:schemeClr val="tx1"/>
                </a:solidFill>
              </a:defRPr>
            </a:lvl1pPr>
            <a:lvl2pPr marL="540000" indent="0">
              <a:buNone/>
              <a:defRPr sz="1500">
                <a:solidFill>
                  <a:schemeClr val="tx2"/>
                </a:solidFill>
              </a:defRPr>
            </a:lvl2pPr>
            <a:lvl3pPr marL="1080000" indent="0">
              <a:buNone/>
              <a:defRPr sz="1500">
                <a:solidFill>
                  <a:schemeClr val="tx2"/>
                </a:solidFill>
              </a:defRPr>
            </a:lvl3pPr>
            <a:lvl4pPr marL="1620000" indent="0">
              <a:buNone/>
              <a:defRPr sz="1500">
                <a:solidFill>
                  <a:schemeClr val="tx2"/>
                </a:solidFill>
              </a:defRPr>
            </a:lvl4pPr>
            <a:lvl5pPr marL="2160000" indent="0">
              <a:buNone/>
              <a:defRPr sz="1500">
                <a:solidFill>
                  <a:schemeClr val="tx2"/>
                </a:solidFill>
              </a:defRPr>
            </a:lvl5pPr>
          </a:lstStyle>
          <a:p>
            <a:pPr>
              <a:defRPr/>
            </a:pPr>
            <a:fld id="{5D0EF273-6CDF-274D-8F5C-A85B83C79DA8}" type="datetime1">
              <a:rPr lang="fi-FI" smtClean="0"/>
              <a:pPr>
                <a:defRPr/>
              </a:pPr>
              <a:t>10.12.2024</a:t>
            </a:fld>
            <a:r>
              <a:rPr lang="fi-FI" dirty="0"/>
              <a:t> - Etunimi Sukunimi - Esityksen nimi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6427991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2 EU-logolla_sin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AE2F9-02EC-B94B-88BE-3DA170A94D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7" y="5549464"/>
            <a:ext cx="10543947" cy="1751657"/>
          </a:xfrm>
        </p:spPr>
        <p:txBody>
          <a:bodyPr lIns="36000" anchor="b">
            <a:norm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90E2A-4356-B160-EF42-87DD7227C96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2483" y="7525589"/>
            <a:ext cx="10494096" cy="740217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Otsikko</a:t>
            </a:r>
            <a:r>
              <a:rPr lang="en-US" dirty="0"/>
              <a:t> tai </a:t>
            </a:r>
            <a:r>
              <a:rPr lang="en-US" dirty="0" err="1"/>
              <a:t>ingressi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D1AE7973-B900-B207-8F00-80B4F01F040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0812" y="8667976"/>
            <a:ext cx="10494096" cy="561329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100">
                <a:solidFill>
                  <a:schemeClr val="tx1"/>
                </a:solidFill>
              </a:defRPr>
            </a:lvl1pPr>
            <a:lvl2pPr marL="540000" indent="0">
              <a:buNone/>
              <a:defRPr sz="1500">
                <a:solidFill>
                  <a:schemeClr val="tx2"/>
                </a:solidFill>
              </a:defRPr>
            </a:lvl2pPr>
            <a:lvl3pPr marL="1080000" indent="0">
              <a:buNone/>
              <a:defRPr sz="1500">
                <a:solidFill>
                  <a:schemeClr val="tx2"/>
                </a:solidFill>
              </a:defRPr>
            </a:lvl3pPr>
            <a:lvl4pPr marL="1620000" indent="0">
              <a:buNone/>
              <a:defRPr sz="1500">
                <a:solidFill>
                  <a:schemeClr val="tx2"/>
                </a:solidFill>
              </a:defRPr>
            </a:lvl4pPr>
            <a:lvl5pPr marL="2160000" indent="0">
              <a:buNone/>
              <a:defRPr sz="1500">
                <a:solidFill>
                  <a:schemeClr val="tx2"/>
                </a:solidFill>
              </a:defRPr>
            </a:lvl5pPr>
          </a:lstStyle>
          <a:p>
            <a:pPr>
              <a:defRPr/>
            </a:pPr>
            <a:fld id="{5D0EF273-6CDF-274D-8F5C-A85B83C79DA8}" type="datetime1">
              <a:rPr lang="fi-FI" smtClean="0"/>
              <a:pPr>
                <a:defRPr/>
              </a:pPr>
              <a:t>10.12.2024</a:t>
            </a:fld>
            <a:r>
              <a:rPr lang="fi-FI" dirty="0"/>
              <a:t> - Etunimi Sukunimi - Esityksen nimi</a:t>
            </a:r>
            <a:endParaRPr lang="x-none"/>
          </a:p>
        </p:txBody>
      </p:sp>
      <p:pic>
        <p:nvPicPr>
          <p:cNvPr id="6" name="Picture 5" descr="Logo: Maahanmuuttovirasto, Migrationsverket, Finnish Immigration Service.">
            <a:extLst>
              <a:ext uri="{FF2B5EF4-FFF2-40B4-BE49-F238E27FC236}">
                <a16:creationId xmlns:a16="http://schemas.microsoft.com/office/drawing/2014/main" id="{F548AF67-B8B4-A10A-41F7-161EA8FA6A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35926" y="939341"/>
            <a:ext cx="4230212" cy="1381293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D91EF6C-E515-6295-710B-952E062263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2802408" y="7734644"/>
            <a:ext cx="4728362" cy="16284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Lisää</a:t>
            </a:r>
            <a:r>
              <a:rPr lang="en-GB" dirty="0"/>
              <a:t> logo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3A55737-0A3A-6A99-2965-45AEA72D7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7659" y="2321997"/>
            <a:ext cx="10140341" cy="45633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FDF07-CEA5-8040-6EF7-EF8FE99F5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1924" y="2321996"/>
            <a:ext cx="5920386" cy="4578728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4224327"/>
              <a:gd name="connsiteY0" fmla="*/ 0 h 3042211"/>
              <a:gd name="connsiteX1" fmla="*/ 4224327 w 4224327"/>
              <a:gd name="connsiteY1" fmla="*/ 811659 h 3042211"/>
              <a:gd name="connsiteX2" fmla="*/ 3258556 w 4224327"/>
              <a:gd name="connsiteY2" fmla="*/ 3042211 h 3042211"/>
              <a:gd name="connsiteX3" fmla="*/ 0 w 4224327"/>
              <a:gd name="connsiteY3" fmla="*/ 3042211 h 3042211"/>
              <a:gd name="connsiteX4" fmla="*/ 0 w 4224327"/>
              <a:gd name="connsiteY4" fmla="*/ 0 h 3042211"/>
              <a:gd name="connsiteX0" fmla="*/ 0 w 4224327"/>
              <a:gd name="connsiteY0" fmla="*/ 0 h 3042211"/>
              <a:gd name="connsiteX1" fmla="*/ 4224327 w 4224327"/>
              <a:gd name="connsiteY1" fmla="*/ 811659 h 3042211"/>
              <a:gd name="connsiteX2" fmla="*/ 4172956 w 4224327"/>
              <a:gd name="connsiteY2" fmla="*/ 3042211 h 3042211"/>
              <a:gd name="connsiteX3" fmla="*/ 0 w 4224327"/>
              <a:gd name="connsiteY3" fmla="*/ 3042211 h 3042211"/>
              <a:gd name="connsiteX4" fmla="*/ 0 w 4224327"/>
              <a:gd name="connsiteY4" fmla="*/ 0 h 3042211"/>
              <a:gd name="connsiteX0" fmla="*/ 0 w 4172993"/>
              <a:gd name="connsiteY0" fmla="*/ 0 h 3042211"/>
              <a:gd name="connsiteX1" fmla="*/ 3946924 w 4172993"/>
              <a:gd name="connsiteY1" fmla="*/ 760288 h 3042211"/>
              <a:gd name="connsiteX2" fmla="*/ 4172956 w 4172993"/>
              <a:gd name="connsiteY2" fmla="*/ 3042211 h 3042211"/>
              <a:gd name="connsiteX3" fmla="*/ 0 w 4172993"/>
              <a:gd name="connsiteY3" fmla="*/ 3042211 h 3042211"/>
              <a:gd name="connsiteX4" fmla="*/ 0 w 4172993"/>
              <a:gd name="connsiteY4" fmla="*/ 0 h 3042211"/>
              <a:gd name="connsiteX0" fmla="*/ 0 w 3946924"/>
              <a:gd name="connsiteY0" fmla="*/ 0 h 3052485"/>
              <a:gd name="connsiteX1" fmla="*/ 3946924 w 3946924"/>
              <a:gd name="connsiteY1" fmla="*/ 760288 h 3052485"/>
              <a:gd name="connsiteX2" fmla="*/ 3926376 w 3946924"/>
              <a:gd name="connsiteY2" fmla="*/ 3052485 h 3052485"/>
              <a:gd name="connsiteX3" fmla="*/ 0 w 3946924"/>
              <a:gd name="connsiteY3" fmla="*/ 3042211 h 3052485"/>
              <a:gd name="connsiteX4" fmla="*/ 0 w 3946924"/>
              <a:gd name="connsiteY4" fmla="*/ 0 h 3052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6924" h="3052485">
                <a:moveTo>
                  <a:pt x="0" y="0"/>
                </a:moveTo>
                <a:lnTo>
                  <a:pt x="3946924" y="760288"/>
                </a:lnTo>
                <a:cubicBezTo>
                  <a:pt x="3943499" y="1572300"/>
                  <a:pt x="3929801" y="2240473"/>
                  <a:pt x="3926376" y="3052485"/>
                </a:cubicBezTo>
                <a:lnTo>
                  <a:pt x="0" y="304221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BCD36DFA-36D9-EAF1-F03F-8FE922C34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9089620" y="3472355"/>
            <a:ext cx="4976504" cy="4669605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0 w 3317669"/>
              <a:gd name="connsiteY0" fmla="*/ 0 h 3113070"/>
              <a:gd name="connsiteX1" fmla="*/ 3307395 w 3317669"/>
              <a:gd name="connsiteY1" fmla="*/ 410966 h 3113070"/>
              <a:gd name="connsiteX2" fmla="*/ 3317669 w 3317669"/>
              <a:gd name="connsiteY2" fmla="*/ 3113070 h 3113070"/>
              <a:gd name="connsiteX3" fmla="*/ 688370 w 3317669"/>
              <a:gd name="connsiteY3" fmla="*/ 2743201 h 3113070"/>
              <a:gd name="connsiteX4" fmla="*/ 0 w 3317669"/>
              <a:gd name="connsiteY4" fmla="*/ 0 h 3113070"/>
              <a:gd name="connsiteX0" fmla="*/ 0 w 3317669"/>
              <a:gd name="connsiteY0" fmla="*/ 0 h 3113070"/>
              <a:gd name="connsiteX1" fmla="*/ 3307395 w 3317669"/>
              <a:gd name="connsiteY1" fmla="*/ 410966 h 3113070"/>
              <a:gd name="connsiteX2" fmla="*/ 3317669 w 3317669"/>
              <a:gd name="connsiteY2" fmla="*/ 3113070 h 3113070"/>
              <a:gd name="connsiteX3" fmla="*/ 61646 w 3317669"/>
              <a:gd name="connsiteY3" fmla="*/ 2650733 h 3113070"/>
              <a:gd name="connsiteX4" fmla="*/ 0 w 3317669"/>
              <a:gd name="connsiteY4" fmla="*/ 0 h 3113070"/>
              <a:gd name="connsiteX0" fmla="*/ 0 w 3317669"/>
              <a:gd name="connsiteY0" fmla="*/ 0 h 3113070"/>
              <a:gd name="connsiteX1" fmla="*/ 3307395 w 3317669"/>
              <a:gd name="connsiteY1" fmla="*/ 410966 h 3113070"/>
              <a:gd name="connsiteX2" fmla="*/ 3317669 w 3317669"/>
              <a:gd name="connsiteY2" fmla="*/ 3113070 h 3113070"/>
              <a:gd name="connsiteX3" fmla="*/ 20550 w 3317669"/>
              <a:gd name="connsiteY3" fmla="*/ 2650733 h 3113070"/>
              <a:gd name="connsiteX4" fmla="*/ 0 w 3317669"/>
              <a:gd name="connsiteY4" fmla="*/ 0 h 3113070"/>
              <a:gd name="connsiteX0" fmla="*/ 0 w 3317669"/>
              <a:gd name="connsiteY0" fmla="*/ 0 h 3113070"/>
              <a:gd name="connsiteX1" fmla="*/ 3307395 w 3317669"/>
              <a:gd name="connsiteY1" fmla="*/ 410966 h 3113070"/>
              <a:gd name="connsiteX2" fmla="*/ 3317669 w 3317669"/>
              <a:gd name="connsiteY2" fmla="*/ 3113070 h 3113070"/>
              <a:gd name="connsiteX3" fmla="*/ 10276 w 3317669"/>
              <a:gd name="connsiteY3" fmla="*/ 2650733 h 3113070"/>
              <a:gd name="connsiteX4" fmla="*/ 0 w 3317669"/>
              <a:gd name="connsiteY4" fmla="*/ 0 h 311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7669" h="3113070">
                <a:moveTo>
                  <a:pt x="0" y="0"/>
                </a:moveTo>
                <a:lnTo>
                  <a:pt x="3307395" y="410966"/>
                </a:lnTo>
                <a:cubicBezTo>
                  <a:pt x="3310820" y="1311667"/>
                  <a:pt x="3314244" y="2212369"/>
                  <a:pt x="3317669" y="3113070"/>
                </a:cubicBezTo>
                <a:lnTo>
                  <a:pt x="10276" y="2650733"/>
                </a:lnTo>
                <a:cubicBezTo>
                  <a:pt x="6851" y="1767155"/>
                  <a:pt x="3425" y="883578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dirty="0"/>
              <a:t>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2EA52B-BC9C-CD6C-DCBE-F29ED77D0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05030" y="4094690"/>
            <a:ext cx="3188799" cy="3883632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5866" h="2589088">
                <a:moveTo>
                  <a:pt x="0" y="0"/>
                </a:moveTo>
                <a:lnTo>
                  <a:pt x="2125866" y="462337"/>
                </a:lnTo>
                <a:lnTo>
                  <a:pt x="2125866" y="2589088"/>
                </a:lnTo>
                <a:lnTo>
                  <a:pt x="0" y="2589088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0BA8D5-63C2-1446-8965-5AC39503C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84343"/>
            <a:ext cx="12324651" cy="45633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2088346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kuvalla 2_sin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5162C71-A061-B699-34DD-7E9C34D8F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14062" y="932384"/>
            <a:ext cx="3889349" cy="36239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72CB1385-8275-6B58-51DB-4C58A8290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09505" y="932382"/>
            <a:ext cx="3893906" cy="3623952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68830" h="3042211">
                <a:moveTo>
                  <a:pt x="0" y="0"/>
                </a:moveTo>
                <a:lnTo>
                  <a:pt x="3268830" y="626724"/>
                </a:lnTo>
                <a:cubicBezTo>
                  <a:pt x="3265405" y="1438736"/>
                  <a:pt x="3261981" y="2230199"/>
                  <a:pt x="3258556" y="3042211"/>
                </a:cubicBezTo>
                <a:lnTo>
                  <a:pt x="0" y="304221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0171A19A-D45B-72F6-489A-4BCA53C18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5174860" y="2113565"/>
            <a:ext cx="3132360" cy="5413565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2661008 h 3962365"/>
              <a:gd name="connsiteX4" fmla="*/ 0 w 2629656"/>
              <a:gd name="connsiteY4" fmla="*/ 0 h 3962365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3851241 h 3962365"/>
              <a:gd name="connsiteX4" fmla="*/ 0 w 2629656"/>
              <a:gd name="connsiteY4" fmla="*/ 0 h 3962365"/>
              <a:gd name="connsiteX0" fmla="*/ 0 w 2629533"/>
              <a:gd name="connsiteY0" fmla="*/ 0 h 4544545"/>
              <a:gd name="connsiteX1" fmla="*/ 2629300 w 2629533"/>
              <a:gd name="connsiteY1" fmla="*/ 328773 h 4544545"/>
              <a:gd name="connsiteX2" fmla="*/ 2600763 w 2629533"/>
              <a:gd name="connsiteY2" fmla="*/ 4544545 h 4544545"/>
              <a:gd name="connsiteX3" fmla="*/ 10275 w 2629533"/>
              <a:gd name="connsiteY3" fmla="*/ 3851241 h 4544545"/>
              <a:gd name="connsiteX4" fmla="*/ 0 w 2629533"/>
              <a:gd name="connsiteY4" fmla="*/ 0 h 4544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9533" h="4544545">
                <a:moveTo>
                  <a:pt x="0" y="0"/>
                </a:moveTo>
                <a:lnTo>
                  <a:pt x="2629300" y="328773"/>
                </a:lnTo>
                <a:cubicBezTo>
                  <a:pt x="2632725" y="1229474"/>
                  <a:pt x="2597338" y="3643844"/>
                  <a:pt x="2600763" y="4544545"/>
                </a:cubicBezTo>
                <a:lnTo>
                  <a:pt x="10275" y="38512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193F31C3-6283-34E3-E388-0CEB52C92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162898" y="2504327"/>
            <a:ext cx="2389173" cy="2909769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5866" h="2589088">
                <a:moveTo>
                  <a:pt x="0" y="0"/>
                </a:moveTo>
                <a:lnTo>
                  <a:pt x="2125866" y="462337"/>
                </a:lnTo>
                <a:lnTo>
                  <a:pt x="2125866" y="2589088"/>
                </a:lnTo>
                <a:lnTo>
                  <a:pt x="0" y="2589088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BAE2F9-02EC-B94B-88BE-3DA170A94D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7" y="5143500"/>
            <a:ext cx="7375428" cy="2125980"/>
          </a:xfrm>
        </p:spPr>
        <p:txBody>
          <a:bodyPr lIns="36000" anchor="b">
            <a:noAutofit/>
          </a:bodyPr>
          <a:lstStyle>
            <a:lvl1pPr algn="l">
              <a:defRPr sz="6000"/>
            </a:lvl1pPr>
          </a:lstStyle>
          <a:p>
            <a:r>
              <a:rPr lang="en-US" dirty="0" err="1"/>
              <a:t>Pääotsikko</a:t>
            </a:r>
            <a:r>
              <a:rPr lang="en-US" dirty="0"/>
              <a:t> lorem ipsum dolor</a:t>
            </a:r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BB103-1008-20E4-B849-CE87BE3EB52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44001" y="3058784"/>
            <a:ext cx="8408072" cy="6295833"/>
          </a:xfr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kuva</a:t>
            </a:r>
            <a:endParaRPr lang="en-GB" dirty="0"/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F7E4F90C-C3DB-502D-8F59-0A647BB7A0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5929" y="7904234"/>
            <a:ext cx="7375430" cy="740217"/>
          </a:xfrm>
        </p:spPr>
        <p:txBody>
          <a:bodyPr>
            <a:no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Otsikko</a:t>
            </a:r>
            <a:r>
              <a:rPr lang="en-US" dirty="0"/>
              <a:t> tai </a:t>
            </a:r>
            <a:r>
              <a:rPr lang="en-US" dirty="0" err="1"/>
              <a:t>ingressi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C3D22B4C-45BA-3A99-D22F-EE377F1D53E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0811" y="9057290"/>
            <a:ext cx="7320545" cy="552897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100">
                <a:solidFill>
                  <a:schemeClr val="tx2"/>
                </a:solidFill>
              </a:defRPr>
            </a:lvl1pPr>
            <a:lvl2pPr marL="540000" indent="0">
              <a:buNone/>
              <a:defRPr sz="1500">
                <a:solidFill>
                  <a:schemeClr val="tx2"/>
                </a:solidFill>
              </a:defRPr>
            </a:lvl2pPr>
            <a:lvl3pPr marL="1080000" indent="0">
              <a:buNone/>
              <a:defRPr sz="1500">
                <a:solidFill>
                  <a:schemeClr val="tx2"/>
                </a:solidFill>
              </a:defRPr>
            </a:lvl3pPr>
            <a:lvl4pPr marL="1620000" indent="0">
              <a:buNone/>
              <a:defRPr sz="1500">
                <a:solidFill>
                  <a:schemeClr val="tx2"/>
                </a:solidFill>
              </a:defRPr>
            </a:lvl4pPr>
            <a:lvl5pPr marL="2160000" indent="0">
              <a:buNone/>
              <a:defRPr sz="1500">
                <a:solidFill>
                  <a:schemeClr val="tx2"/>
                </a:solidFill>
              </a:defRPr>
            </a:lvl5pPr>
          </a:lstStyle>
          <a:p>
            <a:pPr>
              <a:defRPr/>
            </a:pPr>
            <a:fld id="{5D0EF273-6CDF-274D-8F5C-A85B83C79DA8}" type="datetime1">
              <a:rPr lang="fi-FI" smtClean="0"/>
              <a:pPr>
                <a:defRPr/>
              </a:pPr>
              <a:t>10.12.2024</a:t>
            </a:fld>
            <a:r>
              <a:rPr lang="fi-FI" dirty="0"/>
              <a:t> - Etunimi Sukunimi - Esityksen nimi</a:t>
            </a:r>
            <a:endParaRPr lang="x-none"/>
          </a:p>
        </p:txBody>
      </p:sp>
      <p:pic>
        <p:nvPicPr>
          <p:cNvPr id="3" name="Picture 2" descr="Logo: Maahanmuuttovirasto, Migrationsverket, Finnish Immigration Service.">
            <a:extLst>
              <a:ext uri="{FF2B5EF4-FFF2-40B4-BE49-F238E27FC236}">
                <a16:creationId xmlns:a16="http://schemas.microsoft.com/office/drawing/2014/main" id="{B00B53A5-06FC-78B7-ECAD-2C82B85B19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35926" y="939341"/>
            <a:ext cx="4230212" cy="138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715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kuvalla ja EU-logolla 2_sin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5162C71-A061-B699-34DD-7E9C34D8F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14062" y="932384"/>
            <a:ext cx="3889349" cy="36239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72CB1385-8275-6B58-51DB-4C58A8290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09505" y="932382"/>
            <a:ext cx="3893906" cy="3623952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68830" h="3042211">
                <a:moveTo>
                  <a:pt x="0" y="0"/>
                </a:moveTo>
                <a:lnTo>
                  <a:pt x="3268830" y="626724"/>
                </a:lnTo>
                <a:cubicBezTo>
                  <a:pt x="3265405" y="1438736"/>
                  <a:pt x="3261981" y="2230199"/>
                  <a:pt x="3258556" y="3042211"/>
                </a:cubicBezTo>
                <a:lnTo>
                  <a:pt x="0" y="304221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0171A19A-D45B-72F6-489A-4BCA53C18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5174860" y="2113565"/>
            <a:ext cx="3132360" cy="5413565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2661008 h 3962365"/>
              <a:gd name="connsiteX4" fmla="*/ 0 w 2629656"/>
              <a:gd name="connsiteY4" fmla="*/ 0 h 3962365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3851241 h 3962365"/>
              <a:gd name="connsiteX4" fmla="*/ 0 w 2629656"/>
              <a:gd name="connsiteY4" fmla="*/ 0 h 3962365"/>
              <a:gd name="connsiteX0" fmla="*/ 0 w 2629533"/>
              <a:gd name="connsiteY0" fmla="*/ 0 h 4544545"/>
              <a:gd name="connsiteX1" fmla="*/ 2629300 w 2629533"/>
              <a:gd name="connsiteY1" fmla="*/ 328773 h 4544545"/>
              <a:gd name="connsiteX2" fmla="*/ 2600763 w 2629533"/>
              <a:gd name="connsiteY2" fmla="*/ 4544545 h 4544545"/>
              <a:gd name="connsiteX3" fmla="*/ 10275 w 2629533"/>
              <a:gd name="connsiteY3" fmla="*/ 3851241 h 4544545"/>
              <a:gd name="connsiteX4" fmla="*/ 0 w 2629533"/>
              <a:gd name="connsiteY4" fmla="*/ 0 h 4544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9533" h="4544545">
                <a:moveTo>
                  <a:pt x="0" y="0"/>
                </a:moveTo>
                <a:lnTo>
                  <a:pt x="2629300" y="328773"/>
                </a:lnTo>
                <a:cubicBezTo>
                  <a:pt x="2632725" y="1229474"/>
                  <a:pt x="2597338" y="3643844"/>
                  <a:pt x="2600763" y="4544545"/>
                </a:cubicBezTo>
                <a:lnTo>
                  <a:pt x="10275" y="38512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193F31C3-6283-34E3-E388-0CEB52C92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162898" y="2504327"/>
            <a:ext cx="2389173" cy="2909769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5866" h="2589088">
                <a:moveTo>
                  <a:pt x="0" y="0"/>
                </a:moveTo>
                <a:lnTo>
                  <a:pt x="2125866" y="462337"/>
                </a:lnTo>
                <a:lnTo>
                  <a:pt x="2125866" y="2589088"/>
                </a:lnTo>
                <a:lnTo>
                  <a:pt x="0" y="2589088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BAE2F9-02EC-B94B-88BE-3DA170A94D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7" y="5143500"/>
            <a:ext cx="7375428" cy="2125980"/>
          </a:xfrm>
        </p:spPr>
        <p:txBody>
          <a:bodyPr lIns="36000" anchor="b">
            <a:noAutofit/>
          </a:bodyPr>
          <a:lstStyle>
            <a:lvl1pPr algn="l">
              <a:defRPr sz="6000"/>
            </a:lvl1pPr>
          </a:lstStyle>
          <a:p>
            <a:r>
              <a:rPr lang="en-US" dirty="0" err="1"/>
              <a:t>Pääotsikko</a:t>
            </a:r>
            <a:r>
              <a:rPr lang="en-US" dirty="0"/>
              <a:t> lorem ipsum dolor</a:t>
            </a:r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BB103-1008-20E4-B849-CE87BE3EB52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44001" y="3058784"/>
            <a:ext cx="8408072" cy="6295833"/>
          </a:xfr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kuva</a:t>
            </a:r>
            <a:endParaRPr lang="en-GB" dirty="0"/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F7E4F90C-C3DB-502D-8F59-0A647BB7A0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5929" y="7904234"/>
            <a:ext cx="7375430" cy="740217"/>
          </a:xfrm>
        </p:spPr>
        <p:txBody>
          <a:bodyPr>
            <a:no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Otsikko</a:t>
            </a:r>
            <a:r>
              <a:rPr lang="en-US" dirty="0"/>
              <a:t> tai </a:t>
            </a:r>
            <a:r>
              <a:rPr lang="en-US" dirty="0" err="1"/>
              <a:t>ingressi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C3D22B4C-45BA-3A99-D22F-EE377F1D53E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0811" y="9057290"/>
            <a:ext cx="7320545" cy="552897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100">
                <a:solidFill>
                  <a:schemeClr val="tx2"/>
                </a:solidFill>
              </a:defRPr>
            </a:lvl1pPr>
            <a:lvl2pPr marL="540000" indent="0">
              <a:buNone/>
              <a:defRPr sz="1500">
                <a:solidFill>
                  <a:schemeClr val="tx2"/>
                </a:solidFill>
              </a:defRPr>
            </a:lvl2pPr>
            <a:lvl3pPr marL="1080000" indent="0">
              <a:buNone/>
              <a:defRPr sz="1500">
                <a:solidFill>
                  <a:schemeClr val="tx2"/>
                </a:solidFill>
              </a:defRPr>
            </a:lvl3pPr>
            <a:lvl4pPr marL="1620000" indent="0">
              <a:buNone/>
              <a:defRPr sz="1500">
                <a:solidFill>
                  <a:schemeClr val="tx2"/>
                </a:solidFill>
              </a:defRPr>
            </a:lvl4pPr>
            <a:lvl5pPr marL="2160000" indent="0">
              <a:buNone/>
              <a:defRPr sz="1500">
                <a:solidFill>
                  <a:schemeClr val="tx2"/>
                </a:solidFill>
              </a:defRPr>
            </a:lvl5pPr>
          </a:lstStyle>
          <a:p>
            <a:pPr>
              <a:defRPr/>
            </a:pPr>
            <a:fld id="{5D0EF273-6CDF-274D-8F5C-A85B83C79DA8}" type="datetime1">
              <a:rPr lang="fi-FI" smtClean="0"/>
              <a:pPr>
                <a:defRPr/>
              </a:pPr>
              <a:t>10.12.2024</a:t>
            </a:fld>
            <a:r>
              <a:rPr lang="fi-FI" dirty="0"/>
              <a:t> - Etunimi Sukunimi - Esityksen nimi</a:t>
            </a:r>
            <a:endParaRPr lang="x-none"/>
          </a:p>
        </p:txBody>
      </p:sp>
      <p:pic>
        <p:nvPicPr>
          <p:cNvPr id="3" name="Picture 2" descr="Logo: Maahanmuuttovirasto, Migrationsverket, Finnish Immigration Service.">
            <a:extLst>
              <a:ext uri="{FF2B5EF4-FFF2-40B4-BE49-F238E27FC236}">
                <a16:creationId xmlns:a16="http://schemas.microsoft.com/office/drawing/2014/main" id="{B00B53A5-06FC-78B7-ECAD-2C82B85B19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35926" y="939341"/>
            <a:ext cx="4230212" cy="1381293"/>
          </a:xfrm>
          <a:prstGeom prst="rect">
            <a:avLst/>
          </a:prstGeom>
        </p:spPr>
      </p:pic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867935AF-D582-9AAB-8D7C-36FF70937AB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98780" y="938213"/>
            <a:ext cx="4728362" cy="16284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Lisää</a:t>
            </a:r>
            <a:r>
              <a:rPr lang="en-GB" dirty="0"/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4708459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tyksen sisällysluettelo/ohjelma/agend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5EAD1D-202D-774F-4E4E-E24EF80C4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0BD4D8-AA69-C05C-FEFC-52DCE665B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50538"/>
          <a:stretch/>
        </p:blipFill>
        <p:spPr>
          <a:xfrm flipH="1">
            <a:off x="12379602" y="5140447"/>
            <a:ext cx="5908398" cy="38781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E0CBA3-B6B1-DE2F-4A8B-84685606A7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1499165" cy="1122368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dirty="0" err="1"/>
              <a:t>Otsikko</a:t>
            </a:r>
            <a:r>
              <a:rPr lang="en-US" dirty="0"/>
              <a:t>: </a:t>
            </a:r>
            <a:r>
              <a:rPr lang="en-US" dirty="0" err="1"/>
              <a:t>Ohjelma</a:t>
            </a:r>
            <a:r>
              <a:rPr lang="en-US" dirty="0"/>
              <a:t> / Agenda</a:t>
            </a:r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2CE5A30-6A9E-4152-875B-AF71DC0D6D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9027" y="2238556"/>
            <a:ext cx="11403545" cy="6373295"/>
          </a:xfrm>
        </p:spPr>
        <p:txBody>
          <a:bodyPr>
            <a:noAutofit/>
          </a:bodyPr>
          <a:lstStyle>
            <a:lvl1pPr marL="514350" indent="-514350">
              <a:buFont typeface="+mj-lt"/>
              <a:buAutoNum type="arabicPeriod"/>
              <a:defRPr sz="2700"/>
            </a:lvl1pPr>
            <a:lvl2pPr>
              <a:defRPr sz="27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GB" dirty="0" err="1"/>
              <a:t>Aihe</a:t>
            </a:r>
            <a:r>
              <a:rPr lang="en-GB" dirty="0"/>
              <a:t> 1</a:t>
            </a:r>
          </a:p>
          <a:p>
            <a:pPr lvl="0"/>
            <a:r>
              <a:rPr lang="en-GB" dirty="0" err="1"/>
              <a:t>Aihe</a:t>
            </a:r>
            <a:r>
              <a:rPr lang="en-GB" dirty="0"/>
              <a:t> 2</a:t>
            </a:r>
          </a:p>
          <a:p>
            <a:pPr lvl="0"/>
            <a:r>
              <a:rPr lang="en-GB" dirty="0" err="1"/>
              <a:t>Aihe</a:t>
            </a:r>
            <a:r>
              <a:rPr lang="en-GB" dirty="0"/>
              <a:t> 3</a:t>
            </a:r>
          </a:p>
          <a:p>
            <a:pPr lvl="0"/>
            <a:r>
              <a:rPr lang="en-GB" dirty="0" err="1"/>
              <a:t>Jne</a:t>
            </a:r>
            <a:r>
              <a:rPr lang="en-GB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15612B-DF28-F06E-C61C-3A1CD5763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77F027-EAA7-4686-B58B-A9263DDA86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80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ksti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0CBA3-B6B1-DE2F-4A8B-84685606A7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1499165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5EAD1D-202D-774F-4E4E-E24EF80C4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8964162-FF6D-A999-3636-B5A5AF949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025" y="1846386"/>
            <a:ext cx="16918388" cy="6765465"/>
          </a:xfrm>
        </p:spPr>
        <p:txBody>
          <a:bodyPr>
            <a:noAutofit/>
          </a:bodyPr>
          <a:lstStyle>
            <a:lvl1pPr>
              <a:defRPr sz="2700"/>
            </a:lvl1pPr>
            <a:lvl2pPr>
              <a:defRPr sz="27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DADC03-8185-AE81-446E-FDCB0F23B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0C5B4A4F-C293-42C5-8E41-9F9563698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71685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palsta ja kuvio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5EAD1D-202D-774F-4E4E-E24EF80C4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0BD4D8-AA69-C05C-FEFC-52DCE665B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50538"/>
          <a:stretch/>
        </p:blipFill>
        <p:spPr>
          <a:xfrm flipH="1">
            <a:off x="12379602" y="5140447"/>
            <a:ext cx="5908398" cy="38781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E0CBA3-B6B1-DE2F-4A8B-84685606A7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1499165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DE8904B-9C43-B76A-EEBB-BBE0D02F4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027" y="1923067"/>
            <a:ext cx="11403545" cy="6688784"/>
          </a:xfrm>
        </p:spPr>
        <p:txBody>
          <a:bodyPr>
            <a:noAutofit/>
          </a:bodyPr>
          <a:lstStyle>
            <a:lvl1pPr>
              <a:defRPr sz="2700"/>
            </a:lvl1pPr>
            <a:lvl2pPr>
              <a:defRPr sz="27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15612B-DF28-F06E-C61C-3A1CD5763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8EDEBF9D-CD74-44C0-A751-8290BB362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82210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11570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jä nostoa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4">
            <a:extLst>
              <a:ext uri="{FF2B5EF4-FFF2-40B4-BE49-F238E27FC236}">
                <a16:creationId xmlns:a16="http://schemas.microsoft.com/office/drawing/2014/main" id="{848E5F40-11E7-403C-8CCD-3E2267664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3272875" y="1889410"/>
            <a:ext cx="4245552" cy="1233491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5A9E85C1-6884-4ACD-8F0C-C2AA49F22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83066" y="1889410"/>
            <a:ext cx="4174605" cy="1233491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4BF66749-95EF-49B2-B1A0-DD577332B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0024" y="1889410"/>
            <a:ext cx="4245552" cy="1233491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1" name="Rectangle 8">
            <a:extLst>
              <a:ext uri="{FF2B5EF4-FFF2-40B4-BE49-F238E27FC236}">
                <a16:creationId xmlns:a16="http://schemas.microsoft.com/office/drawing/2014/main" id="{90702BC7-90D5-4AA4-AD64-1FA827B3A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7929" y="1889410"/>
            <a:ext cx="4245552" cy="1233491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7D47BC-06DC-4052-CCD0-8875EC474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3272875" y="3156857"/>
            <a:ext cx="4245552" cy="53903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6EE06FD-88C8-036D-DDFA-B85121CCF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83066" y="3156857"/>
            <a:ext cx="4174605" cy="53903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DCD7CF-AEB6-8489-E964-836227148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50024" y="3156857"/>
            <a:ext cx="4245552" cy="53903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9BE4F5-E89D-662B-A77A-F2B69A0CC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7929" y="3156857"/>
            <a:ext cx="4245552" cy="53903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48EDAEC3-4C7E-68D9-E950-F94293540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1A0F5D5-4812-9EC1-B679-655A25A3C4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1499165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17" name="Text Placeholder 27">
            <a:extLst>
              <a:ext uri="{FF2B5EF4-FFF2-40B4-BE49-F238E27FC236}">
                <a16:creationId xmlns:a16="http://schemas.microsoft.com/office/drawing/2014/main" id="{0DE49248-03F5-B8A6-925D-27D1738AD0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76357" y="2032459"/>
            <a:ext cx="3831924" cy="937328"/>
          </a:xfrm>
        </p:spPr>
        <p:txBody>
          <a:bodyPr anchor="ctr">
            <a:noAutofit/>
          </a:bodyPr>
          <a:lstStyle>
            <a:lvl1pPr marL="0" indent="0" algn="ctr">
              <a:buNone/>
              <a:defRPr sz="2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1394F7B-D202-D107-D862-BF671872A91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72721" y="3224772"/>
            <a:ext cx="3831924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C2CED20B-AF73-0E95-EAE9-938DB18281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137821" y="2032459"/>
            <a:ext cx="3764088" cy="937328"/>
          </a:xfrm>
        </p:spPr>
        <p:txBody>
          <a:bodyPr anchor="ctr">
            <a:noAutofit/>
          </a:bodyPr>
          <a:lstStyle>
            <a:lvl1pPr marL="0" indent="0" algn="ctr">
              <a:buNone/>
              <a:defRPr sz="2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44F5E8F-C8F5-FBD7-D05E-FDBBAA5C7BAE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5134185" y="3274521"/>
            <a:ext cx="3764088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094E5BAC-2080-21FA-2CD2-3822C15C002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84004" y="2032459"/>
            <a:ext cx="3764472" cy="937328"/>
          </a:xfrm>
        </p:spPr>
        <p:txBody>
          <a:bodyPr anchor="ctr">
            <a:noAutofit/>
          </a:bodyPr>
          <a:lstStyle>
            <a:lvl1pPr marL="0" indent="0" algn="ctr">
              <a:buNone/>
              <a:defRPr sz="2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1390018-89ED-867F-2352-A11DC770F52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296281" y="3274521"/>
            <a:ext cx="3795620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7A77D03-4DC9-1865-CB11-5761CCE77DA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3484952" y="2032459"/>
            <a:ext cx="3848682" cy="937328"/>
          </a:xfrm>
        </p:spPr>
        <p:txBody>
          <a:bodyPr anchor="ctr">
            <a:noAutofit/>
          </a:bodyPr>
          <a:lstStyle>
            <a:lvl1pPr marL="0" indent="0" algn="ctr">
              <a:buNone/>
              <a:defRPr sz="2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262E33F-EDD2-F59E-7ED6-48B0FE4E8B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3484952" y="3274521"/>
            <a:ext cx="3848682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B21592-CC76-A13E-AB79-CCFD8402A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24" name="Date Placeholder 6">
            <a:extLst>
              <a:ext uri="{FF2B5EF4-FFF2-40B4-BE49-F238E27FC236}">
                <a16:creationId xmlns:a16="http://schemas.microsoft.com/office/drawing/2014/main" id="{76D322FF-FF60-4D45-9E88-08E77DEBF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5458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nostoa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4">
            <a:extLst>
              <a:ext uri="{FF2B5EF4-FFF2-40B4-BE49-F238E27FC236}">
                <a16:creationId xmlns:a16="http://schemas.microsoft.com/office/drawing/2014/main" id="{848E5F40-11E7-403C-8CCD-3E2267664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941833" y="1920241"/>
            <a:ext cx="5672583" cy="1190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>
              <a:solidFill>
                <a:schemeClr val="bg1"/>
              </a:solidFill>
            </a:endParaRPr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5A9E85C1-6884-4ACD-8F0C-C2AA49F22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7755" y="1920241"/>
            <a:ext cx="5577789" cy="1190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>
              <a:solidFill>
                <a:schemeClr val="bg1"/>
              </a:solidFill>
            </a:endParaRP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4BF66749-95EF-49B2-B1A0-DD577332B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58882" y="1920241"/>
            <a:ext cx="5672583" cy="1190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7D47BC-06DC-4052-CCD0-8875EC474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941833" y="3144585"/>
            <a:ext cx="5672583" cy="54646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6EE06FD-88C8-036D-DDFA-B85121CCF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7755" y="3144585"/>
            <a:ext cx="5577789" cy="54646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DCD7CF-AEB6-8489-E964-836227148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58882" y="3144585"/>
            <a:ext cx="5672583" cy="54646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>
              <a:solidFill>
                <a:schemeClr val="bg1"/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48EDAEC3-4C7E-68D9-E950-F94293540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1A0F5D5-4812-9EC1-B679-655A25A3C4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1499165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C2CED20B-AF73-0E95-EAE9-938DB18281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2542" y="2043280"/>
            <a:ext cx="5103210" cy="937328"/>
          </a:xfrm>
        </p:spPr>
        <p:txBody>
          <a:bodyPr>
            <a:noAutofit/>
          </a:bodyPr>
          <a:lstStyle>
            <a:lvl1pPr marL="0" indent="0" algn="ctr">
              <a:buNone/>
              <a:defRPr sz="2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r>
              <a:rPr lang="en-GB" dirty="0"/>
              <a:t> </a:t>
            </a:r>
            <a:r>
              <a:rPr lang="en-GB" dirty="0" err="1"/>
              <a:t>dolor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44F5E8F-C8F5-FBD7-D05E-FDBBAA5C7BAE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822542" y="3262249"/>
            <a:ext cx="5103210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094E5BAC-2080-21FA-2CD2-3822C15C002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97271" y="2043280"/>
            <a:ext cx="4956071" cy="937328"/>
          </a:xfrm>
        </p:spPr>
        <p:txBody>
          <a:bodyPr>
            <a:noAutofit/>
          </a:bodyPr>
          <a:lstStyle>
            <a:lvl1pPr marL="0" indent="0" algn="ctr">
              <a:buNone/>
              <a:defRPr sz="2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r>
              <a:rPr lang="en-GB" dirty="0"/>
              <a:t> </a:t>
            </a:r>
            <a:r>
              <a:rPr lang="en-GB" dirty="0" err="1"/>
              <a:t>dolor</a:t>
            </a: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1390018-89ED-867F-2352-A11DC770F52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604076" y="3262249"/>
            <a:ext cx="4997078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7A77D03-4DC9-1865-CB11-5761CCE77DA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175979" y="2043280"/>
            <a:ext cx="5142315" cy="937328"/>
          </a:xfrm>
        </p:spPr>
        <p:txBody>
          <a:bodyPr>
            <a:noAutofit/>
          </a:bodyPr>
          <a:lstStyle>
            <a:lvl1pPr marL="0" indent="0" algn="ctr">
              <a:buNone/>
              <a:defRPr sz="2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r>
              <a:rPr lang="en-GB" dirty="0"/>
              <a:t> </a:t>
            </a:r>
            <a:r>
              <a:rPr lang="en-GB" dirty="0" err="1"/>
              <a:t>dolor</a:t>
            </a:r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262E33F-EDD2-F59E-7ED6-48B0FE4E8B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2179615" y="3262249"/>
            <a:ext cx="5142315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B21592-CC76-A13E-AB79-CCFD8402A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28173488-9166-4909-82DB-840D12391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07822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jä nostoa_vaale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87D47BC-06DC-4052-CCD0-8875EC474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3321862" y="1939159"/>
            <a:ext cx="4245552" cy="6682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6EE06FD-88C8-036D-DDFA-B85121CCF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15724" y="1939159"/>
            <a:ext cx="4245552" cy="6682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DCD7CF-AEB6-8489-E964-836227148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2682" y="1939159"/>
            <a:ext cx="4245552" cy="6682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9BE4F5-E89D-662B-A77A-F2B69A0CC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0587" y="1939159"/>
            <a:ext cx="4245552" cy="6682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48EDAEC3-4C7E-68D9-E950-F94293540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1A0F5D5-4812-9EC1-B679-655A25A3C4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1499165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17" name="Text Placeholder 27">
            <a:extLst>
              <a:ext uri="{FF2B5EF4-FFF2-40B4-BE49-F238E27FC236}">
                <a16:creationId xmlns:a16="http://schemas.microsoft.com/office/drawing/2014/main" id="{0DE49248-03F5-B8A6-925D-27D1738AD0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05379" y="2113301"/>
            <a:ext cx="3831924" cy="937328"/>
          </a:xfrm>
        </p:spPr>
        <p:txBody>
          <a:bodyPr>
            <a:noAutofit/>
          </a:bodyPr>
          <a:lstStyle>
            <a:lvl1pPr marL="0" indent="0">
              <a:buNone/>
              <a:defRPr sz="2700" b="1"/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1394F7B-D202-D107-D862-BF671872A91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905379" y="3224772"/>
            <a:ext cx="3831924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C2CED20B-AF73-0E95-EAE9-938DB18281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111517" y="2113301"/>
            <a:ext cx="3709290" cy="937328"/>
          </a:xfrm>
        </p:spPr>
        <p:txBody>
          <a:bodyPr>
            <a:noAutofit/>
          </a:bodyPr>
          <a:lstStyle>
            <a:lvl1pPr marL="0" indent="0">
              <a:buNone/>
              <a:defRPr sz="2700" b="1"/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44F5E8F-C8F5-FBD7-D05E-FDBBAA5C7BAE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5111517" y="3274521"/>
            <a:ext cx="3709290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094E5BAC-2080-21FA-2CD2-3822C15C002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68208" y="2113301"/>
            <a:ext cx="3709290" cy="937328"/>
          </a:xfrm>
        </p:spPr>
        <p:txBody>
          <a:bodyPr>
            <a:noAutofit/>
          </a:bodyPr>
          <a:lstStyle>
            <a:lvl1pPr marL="0" indent="0">
              <a:buNone/>
              <a:defRPr sz="2700" b="1"/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1390018-89ED-867F-2352-A11DC770F52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384578" y="3274521"/>
            <a:ext cx="3709290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7A77D03-4DC9-1865-CB11-5761CCE77DA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3601250" y="2113301"/>
            <a:ext cx="3709290" cy="937328"/>
          </a:xfrm>
        </p:spPr>
        <p:txBody>
          <a:bodyPr>
            <a:noAutofit/>
          </a:bodyPr>
          <a:lstStyle>
            <a:lvl1pPr marL="0" indent="0">
              <a:buNone/>
              <a:defRPr sz="2700" b="1"/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262E33F-EDD2-F59E-7ED6-48B0FE4E8B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3604886" y="3274521"/>
            <a:ext cx="3709290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B21592-CC76-A13E-AB79-CCFD8402A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18" name="Date Placeholder 6">
            <a:extLst>
              <a:ext uri="{FF2B5EF4-FFF2-40B4-BE49-F238E27FC236}">
                <a16:creationId xmlns:a16="http://schemas.microsoft.com/office/drawing/2014/main" id="{627A5FB0-B581-48FA-B0A5-668272F00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85699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nostoa_vaale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87D47BC-06DC-4052-CCD0-8875EC474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9029" y="1939159"/>
            <a:ext cx="5731890" cy="6682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9BE4F5-E89D-662B-A77A-F2B69A0CC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85296" y="1939159"/>
            <a:ext cx="5731890" cy="6682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DCD7CF-AEB6-8489-E964-836227148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53406" y="1939159"/>
            <a:ext cx="5731890" cy="6682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48EDAEC3-4C7E-68D9-E950-F94293540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1A0F5D5-4812-9EC1-B679-655A25A3C4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1499165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C2CED20B-AF73-0E95-EAE9-938DB18281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4669" y="2113301"/>
            <a:ext cx="5007887" cy="937328"/>
          </a:xfrm>
        </p:spPr>
        <p:txBody>
          <a:bodyPr>
            <a:noAutofit/>
          </a:bodyPr>
          <a:lstStyle>
            <a:lvl1pPr marL="0" indent="0">
              <a:buNone/>
              <a:defRPr sz="2700" b="1"/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44F5E8F-C8F5-FBD7-D05E-FDBBAA5C7BAE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904669" y="3274521"/>
            <a:ext cx="5007887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17" name="Text Placeholder 27">
            <a:extLst>
              <a:ext uri="{FF2B5EF4-FFF2-40B4-BE49-F238E27FC236}">
                <a16:creationId xmlns:a16="http://schemas.microsoft.com/office/drawing/2014/main" id="{0DE49248-03F5-B8A6-925D-27D1738AD0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31217" y="2113301"/>
            <a:ext cx="5007887" cy="937328"/>
          </a:xfrm>
        </p:spPr>
        <p:txBody>
          <a:bodyPr>
            <a:noAutofit/>
          </a:bodyPr>
          <a:lstStyle>
            <a:lvl1pPr marL="0" indent="0">
              <a:buNone/>
              <a:defRPr sz="2700" b="1"/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1394F7B-D202-D107-D862-BF671872A91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31217" y="3224772"/>
            <a:ext cx="5007887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7A77D03-4DC9-1865-CB11-5761CCE77DA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367303" y="2113301"/>
            <a:ext cx="5007887" cy="937328"/>
          </a:xfrm>
        </p:spPr>
        <p:txBody>
          <a:bodyPr>
            <a:noAutofit/>
          </a:bodyPr>
          <a:lstStyle>
            <a:lvl1pPr marL="0" indent="0">
              <a:buNone/>
              <a:defRPr sz="2700" b="1"/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amaet</a:t>
            </a:r>
            <a:r>
              <a:rPr lang="en-GB" dirty="0"/>
              <a:t> </a:t>
            </a:r>
            <a:r>
              <a:rPr lang="en-GB" dirty="0" err="1"/>
              <a:t>doluptus</a:t>
            </a:r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262E33F-EDD2-F59E-7ED6-48B0FE4E8B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2370939" y="3274521"/>
            <a:ext cx="5007887" cy="5123070"/>
          </a:xfrm>
        </p:spPr>
        <p:txBody>
          <a:bodyPr lIns="36000">
            <a:noAutofit/>
          </a:bodyPr>
          <a:lstStyle>
            <a:lvl1pPr marL="270000" indent="-270000">
              <a:spcBef>
                <a:spcPts val="9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27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B21592-CC76-A13E-AB79-CCFD8402A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02216-7E91-46EF-9CCC-36F7F1A3B3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7"/>
          </p:nvPr>
        </p:nvSpPr>
        <p:spPr>
          <a:xfrm>
            <a:off x="8720230" y="9187800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68386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ksti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2D52922-523C-AD2B-2B6D-5A8562D22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C267E474-F50B-A3BC-59C5-18DF66BB6B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1499165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3E33B9C1-82AA-652B-6144-3B4E65FDAB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9717" y="1878807"/>
            <a:ext cx="7450931" cy="550068"/>
          </a:xfrm>
        </p:spPr>
        <p:txBody>
          <a:bodyPr>
            <a:noAutofit/>
          </a:bodyPr>
          <a:lstStyle>
            <a:lvl1pPr marL="0" indent="0">
              <a:buNone/>
              <a:defRPr b="1"/>
            </a:lvl1pPr>
            <a:lvl2pPr marL="540000" indent="0">
              <a:buNone/>
              <a:defRPr/>
            </a:lvl2pPr>
          </a:lstStyle>
          <a:p>
            <a:pPr lvl="0"/>
            <a:r>
              <a:rPr lang="en-GB" dirty="0" err="1"/>
              <a:t>Alaotsikko</a:t>
            </a:r>
            <a:r>
              <a:rPr lang="en-GB" dirty="0"/>
              <a:t> lorem ipsum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F980C2-FD0E-6C6A-7065-7D50F44FFD7D}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574C89E-95AF-1732-869F-3AE8A90ED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027" y="2633791"/>
            <a:ext cx="7450931" cy="5978060"/>
          </a:xfrm>
        </p:spPr>
        <p:txBody>
          <a:bodyPr>
            <a:noAutofit/>
          </a:bodyPr>
          <a:lstStyle>
            <a:lvl1pPr>
              <a:defRPr sz="2700"/>
            </a:lvl1pPr>
            <a:lvl2pPr>
              <a:defRPr sz="27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7F28A922-8F6B-475D-228F-AA2165C6A7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149140" y="1878807"/>
            <a:ext cx="7450931" cy="550068"/>
          </a:xfrm>
        </p:spPr>
        <p:txBody>
          <a:bodyPr>
            <a:noAutofit/>
          </a:bodyPr>
          <a:lstStyle>
            <a:lvl1pPr marL="0" indent="0">
              <a:buNone/>
              <a:defRPr b="1"/>
            </a:lvl1pPr>
            <a:lvl2pPr marL="540000" indent="0">
              <a:buNone/>
              <a:defRPr/>
            </a:lvl2pPr>
          </a:lstStyle>
          <a:p>
            <a:pPr lvl="0"/>
            <a:r>
              <a:rPr lang="en-GB" dirty="0" err="1"/>
              <a:t>Alaotsikko</a:t>
            </a:r>
            <a:r>
              <a:rPr lang="en-GB" dirty="0"/>
              <a:t> lorem ipsum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3927320-433A-1AB9-541A-EF82FB576EC2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9148450" y="2633791"/>
            <a:ext cx="7450931" cy="5978060"/>
          </a:xfrm>
        </p:spPr>
        <p:txBody>
          <a:bodyPr>
            <a:noAutofit/>
          </a:bodyPr>
          <a:lstStyle>
            <a:lvl1pPr>
              <a:defRPr sz="2700"/>
            </a:lvl1pPr>
            <a:lvl2pPr>
              <a:defRPr sz="27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03D908A1-9F5B-4408-BE68-E958A4B19C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83953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ksti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FEF2BD-1478-06D4-3601-307AFE935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1B987E4-EA4D-7140-9876-319993B2B6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7013077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62EAF9E5-6C89-FE15-D032-7FAF25B33D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9717" y="1878807"/>
            <a:ext cx="5269034" cy="550068"/>
          </a:xfrm>
        </p:spPr>
        <p:txBody>
          <a:bodyPr>
            <a:noAutofit/>
          </a:bodyPr>
          <a:lstStyle>
            <a:lvl1pPr marL="0" indent="0">
              <a:buNone/>
              <a:defRPr b="1"/>
            </a:lvl1pPr>
            <a:lvl2pPr marL="540000" indent="0">
              <a:buNone/>
              <a:defRPr/>
            </a:lvl2pPr>
          </a:lstStyle>
          <a:p>
            <a:pPr lvl="0"/>
            <a:r>
              <a:rPr lang="en-GB" dirty="0" err="1"/>
              <a:t>Alaotsikko</a:t>
            </a:r>
            <a:r>
              <a:rPr lang="en-GB" dirty="0"/>
              <a:t> lorem ipsum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BF3B1FD-B316-29AA-8BF0-A16188485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024" y="2640442"/>
            <a:ext cx="5269727" cy="6098666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D68CD813-D3EB-050B-9E26-F59B2668B18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9353" y="1878807"/>
            <a:ext cx="5269034" cy="550068"/>
          </a:xfrm>
        </p:spPr>
        <p:txBody>
          <a:bodyPr>
            <a:noAutofit/>
          </a:bodyPr>
          <a:lstStyle>
            <a:lvl1pPr marL="0" indent="0">
              <a:buNone/>
              <a:defRPr b="1"/>
            </a:lvl1pPr>
            <a:lvl2pPr marL="540000" indent="0">
              <a:buNone/>
              <a:defRPr/>
            </a:lvl2pPr>
          </a:lstStyle>
          <a:p>
            <a:pPr lvl="0"/>
            <a:r>
              <a:rPr lang="en-GB" dirty="0" err="1"/>
              <a:t>Alaotsikko</a:t>
            </a:r>
            <a:r>
              <a:rPr lang="en-GB" dirty="0"/>
              <a:t> lorem ipsum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AF66A41-CBE8-01B2-38B0-8D524162BD9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425079" y="2640442"/>
            <a:ext cx="5269728" cy="6098666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D1EB3190-299C-1ACC-45CF-853716A33B5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287536" y="1878807"/>
            <a:ext cx="5269034" cy="550068"/>
          </a:xfrm>
        </p:spPr>
        <p:txBody>
          <a:bodyPr>
            <a:noAutofit/>
          </a:bodyPr>
          <a:lstStyle>
            <a:lvl1pPr marL="0" indent="0">
              <a:buNone/>
              <a:defRPr b="1"/>
            </a:lvl1pPr>
            <a:lvl2pPr marL="540000" indent="0">
              <a:buNone/>
              <a:defRPr/>
            </a:lvl2pPr>
          </a:lstStyle>
          <a:p>
            <a:pPr lvl="0"/>
            <a:r>
              <a:rPr lang="en-GB" dirty="0" err="1"/>
              <a:t>Alaotsikko</a:t>
            </a:r>
            <a:r>
              <a:rPr lang="en-GB" dirty="0"/>
              <a:t> lorem ipsum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AAFAE4E-F367-5E85-2385-F4272F101E59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296754" y="2640442"/>
            <a:ext cx="5269728" cy="6098666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7FC36A-A067-044B-2F11-CFDA03F43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36C795BF-E8EC-457C-985E-C536CF773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995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palsta ja kuva 2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5060A73-35A5-8A0F-B04C-3FEA7EF7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293281" y="0"/>
            <a:ext cx="6013940" cy="10287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dirty="0" err="1"/>
              <a:t>i</a:t>
            </a:r>
            <a:endParaRPr lang="en-GB" sz="27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E0CBA3-B6B1-DE2F-4A8B-84685606A7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9657393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41E42-81FB-F78A-BA47-02C0D0A7D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024" y="1879996"/>
            <a:ext cx="9561776" cy="6904082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80A65FB3-9824-251A-E41B-7A9B94F38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293281" y="-22657"/>
            <a:ext cx="6021854" cy="2432402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9842 w 3268830"/>
              <a:gd name="connsiteY0" fmla="*/ 393493 h 2451584"/>
              <a:gd name="connsiteX1" fmla="*/ 3268830 w 3268830"/>
              <a:gd name="connsiteY1" fmla="*/ 36097 h 2451584"/>
              <a:gd name="connsiteX2" fmla="*/ 3258556 w 3268830"/>
              <a:gd name="connsiteY2" fmla="*/ 2451584 h 2451584"/>
              <a:gd name="connsiteX3" fmla="*/ 0 w 3268830"/>
              <a:gd name="connsiteY3" fmla="*/ 2451584 h 2451584"/>
              <a:gd name="connsiteX4" fmla="*/ 9842 w 3268830"/>
              <a:gd name="connsiteY4" fmla="*/ 393493 h 2451584"/>
              <a:gd name="connsiteX0" fmla="*/ 9842 w 3268830"/>
              <a:gd name="connsiteY0" fmla="*/ 403523 h 2461614"/>
              <a:gd name="connsiteX1" fmla="*/ 3268830 w 3268830"/>
              <a:gd name="connsiteY1" fmla="*/ 46127 h 2461614"/>
              <a:gd name="connsiteX2" fmla="*/ 3258556 w 3268830"/>
              <a:gd name="connsiteY2" fmla="*/ 2461614 h 2461614"/>
              <a:gd name="connsiteX3" fmla="*/ 0 w 3268830"/>
              <a:gd name="connsiteY3" fmla="*/ 2461614 h 2461614"/>
              <a:gd name="connsiteX4" fmla="*/ 9842 w 3268830"/>
              <a:gd name="connsiteY4" fmla="*/ 403523 h 2461614"/>
              <a:gd name="connsiteX0" fmla="*/ 9842 w 3278672"/>
              <a:gd name="connsiteY0" fmla="*/ 80240 h 2138331"/>
              <a:gd name="connsiteX1" fmla="*/ 3278672 w 3278672"/>
              <a:gd name="connsiteY1" fmla="*/ 96811 h 2138331"/>
              <a:gd name="connsiteX2" fmla="*/ 3258556 w 3278672"/>
              <a:gd name="connsiteY2" fmla="*/ 2138331 h 2138331"/>
              <a:gd name="connsiteX3" fmla="*/ 0 w 3278672"/>
              <a:gd name="connsiteY3" fmla="*/ 2138331 h 2138331"/>
              <a:gd name="connsiteX4" fmla="*/ 9842 w 3278672"/>
              <a:gd name="connsiteY4" fmla="*/ 80240 h 2138331"/>
              <a:gd name="connsiteX0" fmla="*/ 9842 w 3278672"/>
              <a:gd name="connsiteY0" fmla="*/ 1 h 2058092"/>
              <a:gd name="connsiteX1" fmla="*/ 3278672 w 3278672"/>
              <a:gd name="connsiteY1" fmla="*/ 16572 h 2058092"/>
              <a:gd name="connsiteX2" fmla="*/ 3258556 w 3278672"/>
              <a:gd name="connsiteY2" fmla="*/ 2058092 h 2058092"/>
              <a:gd name="connsiteX3" fmla="*/ 0 w 3278672"/>
              <a:gd name="connsiteY3" fmla="*/ 2058092 h 2058092"/>
              <a:gd name="connsiteX4" fmla="*/ 9842 w 3278672"/>
              <a:gd name="connsiteY4" fmla="*/ 1 h 2058092"/>
              <a:gd name="connsiteX0" fmla="*/ 9842 w 3278672"/>
              <a:gd name="connsiteY0" fmla="*/ 0 h 2058091"/>
              <a:gd name="connsiteX1" fmla="*/ 3278672 w 3278672"/>
              <a:gd name="connsiteY1" fmla="*/ 6731 h 2058091"/>
              <a:gd name="connsiteX2" fmla="*/ 3258556 w 3278672"/>
              <a:gd name="connsiteY2" fmla="*/ 2058091 h 2058091"/>
              <a:gd name="connsiteX3" fmla="*/ 0 w 3278672"/>
              <a:gd name="connsiteY3" fmla="*/ 2058091 h 2058091"/>
              <a:gd name="connsiteX4" fmla="*/ 9842 w 3278672"/>
              <a:gd name="connsiteY4" fmla="*/ 0 h 2058091"/>
              <a:gd name="connsiteX0" fmla="*/ 9842 w 3278672"/>
              <a:gd name="connsiteY0" fmla="*/ 13149 h 2051559"/>
              <a:gd name="connsiteX1" fmla="*/ 3278672 w 3278672"/>
              <a:gd name="connsiteY1" fmla="*/ 199 h 2051559"/>
              <a:gd name="connsiteX2" fmla="*/ 3258556 w 3278672"/>
              <a:gd name="connsiteY2" fmla="*/ 2051559 h 2051559"/>
              <a:gd name="connsiteX3" fmla="*/ 0 w 3278672"/>
              <a:gd name="connsiteY3" fmla="*/ 2051559 h 2051559"/>
              <a:gd name="connsiteX4" fmla="*/ 9842 w 3278672"/>
              <a:gd name="connsiteY4" fmla="*/ 13149 h 2051559"/>
              <a:gd name="connsiteX0" fmla="*/ 9842 w 3278672"/>
              <a:gd name="connsiteY0" fmla="*/ 3527 h 2041937"/>
              <a:gd name="connsiteX1" fmla="*/ 3278672 w 3278672"/>
              <a:gd name="connsiteY1" fmla="*/ 419 h 2041937"/>
              <a:gd name="connsiteX2" fmla="*/ 3258556 w 3278672"/>
              <a:gd name="connsiteY2" fmla="*/ 2041937 h 2041937"/>
              <a:gd name="connsiteX3" fmla="*/ 0 w 3278672"/>
              <a:gd name="connsiteY3" fmla="*/ 2041937 h 2041937"/>
              <a:gd name="connsiteX4" fmla="*/ 9842 w 3278672"/>
              <a:gd name="connsiteY4" fmla="*/ 3527 h 2041937"/>
              <a:gd name="connsiteX0" fmla="*/ 947 w 3279619"/>
              <a:gd name="connsiteY0" fmla="*/ 3527 h 2041937"/>
              <a:gd name="connsiteX1" fmla="*/ 3279619 w 3279619"/>
              <a:gd name="connsiteY1" fmla="*/ 419 h 2041937"/>
              <a:gd name="connsiteX2" fmla="*/ 3259503 w 3279619"/>
              <a:gd name="connsiteY2" fmla="*/ 2041937 h 2041937"/>
              <a:gd name="connsiteX3" fmla="*/ 947 w 3279619"/>
              <a:gd name="connsiteY3" fmla="*/ 2041937 h 2041937"/>
              <a:gd name="connsiteX4" fmla="*/ 947 w 3279619"/>
              <a:gd name="connsiteY4" fmla="*/ 3527 h 2041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9619" h="2041937">
                <a:moveTo>
                  <a:pt x="947" y="3527"/>
                </a:moveTo>
                <a:cubicBezTo>
                  <a:pt x="-1818" y="5770"/>
                  <a:pt x="3272542" y="-1824"/>
                  <a:pt x="3279619" y="419"/>
                </a:cubicBezTo>
                <a:cubicBezTo>
                  <a:pt x="3276194" y="812431"/>
                  <a:pt x="3262928" y="1229925"/>
                  <a:pt x="3259503" y="2041937"/>
                </a:cubicBezTo>
                <a:lnTo>
                  <a:pt x="947" y="2041937"/>
                </a:lnTo>
                <a:cubicBezTo>
                  <a:pt x="4228" y="1355907"/>
                  <a:pt x="-2334" y="689557"/>
                  <a:pt x="947" y="352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90FC6E96-35FA-C669-8BAD-5C3B35129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5174956" y="-33026"/>
            <a:ext cx="3189062" cy="8332611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2661008 h 3962365"/>
              <a:gd name="connsiteX4" fmla="*/ 0 w 2629656"/>
              <a:gd name="connsiteY4" fmla="*/ 0 h 3962365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3851241 h 3962365"/>
              <a:gd name="connsiteX4" fmla="*/ 0 w 2629656"/>
              <a:gd name="connsiteY4" fmla="*/ 0 h 3962365"/>
              <a:gd name="connsiteX0" fmla="*/ 0 w 2629533"/>
              <a:gd name="connsiteY0" fmla="*/ 0 h 4544545"/>
              <a:gd name="connsiteX1" fmla="*/ 2629300 w 2629533"/>
              <a:gd name="connsiteY1" fmla="*/ 328773 h 4544545"/>
              <a:gd name="connsiteX2" fmla="*/ 2600763 w 2629533"/>
              <a:gd name="connsiteY2" fmla="*/ 4544545 h 4544545"/>
              <a:gd name="connsiteX3" fmla="*/ 10275 w 2629533"/>
              <a:gd name="connsiteY3" fmla="*/ 3851241 h 4544545"/>
              <a:gd name="connsiteX4" fmla="*/ 0 w 2629533"/>
              <a:gd name="connsiteY4" fmla="*/ 0 h 4544545"/>
              <a:gd name="connsiteX0" fmla="*/ 0 w 2629533"/>
              <a:gd name="connsiteY0" fmla="*/ 0 h 6291862"/>
              <a:gd name="connsiteX1" fmla="*/ 2629300 w 2629533"/>
              <a:gd name="connsiteY1" fmla="*/ 328773 h 6291862"/>
              <a:gd name="connsiteX2" fmla="*/ 2600763 w 2629533"/>
              <a:gd name="connsiteY2" fmla="*/ 4544545 h 6291862"/>
              <a:gd name="connsiteX3" fmla="*/ 10275 w 2629533"/>
              <a:gd name="connsiteY3" fmla="*/ 6291862 h 6291862"/>
              <a:gd name="connsiteX4" fmla="*/ 0 w 2629533"/>
              <a:gd name="connsiteY4" fmla="*/ 0 h 6291862"/>
              <a:gd name="connsiteX0" fmla="*/ 0 w 2629452"/>
              <a:gd name="connsiteY0" fmla="*/ 0 h 6995008"/>
              <a:gd name="connsiteX1" fmla="*/ 2629300 w 2629452"/>
              <a:gd name="connsiteY1" fmla="*/ 328773 h 6995008"/>
              <a:gd name="connsiteX2" fmla="*/ 2581081 w 2629452"/>
              <a:gd name="connsiteY2" fmla="*/ 6995008 h 6995008"/>
              <a:gd name="connsiteX3" fmla="*/ 10275 w 2629452"/>
              <a:gd name="connsiteY3" fmla="*/ 6291862 h 6995008"/>
              <a:gd name="connsiteX4" fmla="*/ 0 w 2629452"/>
              <a:gd name="connsiteY4" fmla="*/ 0 h 6995008"/>
              <a:gd name="connsiteX0" fmla="*/ 24616 w 2654070"/>
              <a:gd name="connsiteY0" fmla="*/ 0 h 6995008"/>
              <a:gd name="connsiteX1" fmla="*/ 2653916 w 2654070"/>
              <a:gd name="connsiteY1" fmla="*/ 328773 h 6995008"/>
              <a:gd name="connsiteX2" fmla="*/ 2605697 w 2654070"/>
              <a:gd name="connsiteY2" fmla="*/ 6995008 h 6995008"/>
              <a:gd name="connsiteX3" fmla="*/ 0 w 2654070"/>
              <a:gd name="connsiteY3" fmla="*/ 6280231 h 6995008"/>
              <a:gd name="connsiteX4" fmla="*/ 24616 w 2654070"/>
              <a:gd name="connsiteY4" fmla="*/ 0 h 6995008"/>
              <a:gd name="connsiteX0" fmla="*/ 1159 w 2677132"/>
              <a:gd name="connsiteY0" fmla="*/ 0 h 6995008"/>
              <a:gd name="connsiteX1" fmla="*/ 2676980 w 2677132"/>
              <a:gd name="connsiteY1" fmla="*/ 328773 h 6995008"/>
              <a:gd name="connsiteX2" fmla="*/ 2628761 w 2677132"/>
              <a:gd name="connsiteY2" fmla="*/ 6995008 h 6995008"/>
              <a:gd name="connsiteX3" fmla="*/ 23064 w 2677132"/>
              <a:gd name="connsiteY3" fmla="*/ 6280231 h 6995008"/>
              <a:gd name="connsiteX4" fmla="*/ 1159 w 2677132"/>
              <a:gd name="connsiteY4" fmla="*/ 0 h 699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7132" h="6995008">
                <a:moveTo>
                  <a:pt x="1159" y="0"/>
                </a:moveTo>
                <a:lnTo>
                  <a:pt x="2676980" y="328773"/>
                </a:lnTo>
                <a:cubicBezTo>
                  <a:pt x="2680405" y="1229474"/>
                  <a:pt x="2625336" y="6094307"/>
                  <a:pt x="2628761" y="6995008"/>
                </a:cubicBezTo>
                <a:lnTo>
                  <a:pt x="23064" y="6280231"/>
                </a:lnTo>
                <a:cubicBezTo>
                  <a:pt x="31269" y="4186821"/>
                  <a:pt x="-7046" y="2093410"/>
                  <a:pt x="1159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51446E-E0B1-5FA2-7418-04D7ECFBF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162898" y="357735"/>
            <a:ext cx="2389173" cy="2909769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5866" h="2589088">
                <a:moveTo>
                  <a:pt x="0" y="0"/>
                </a:moveTo>
                <a:lnTo>
                  <a:pt x="2125866" y="462337"/>
                </a:lnTo>
                <a:lnTo>
                  <a:pt x="2125866" y="2589088"/>
                </a:lnTo>
                <a:lnTo>
                  <a:pt x="0" y="258908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BB9A8F93-03F0-25A9-8814-3879F8837A2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230706" y="900139"/>
            <a:ext cx="6321366" cy="8097293"/>
          </a:xfr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kuva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AB29C0-D938-E3B0-2029-60BD823970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2AF6BF-2228-7ABC-5F05-FE4299659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15" name="Date Placeholder 6">
            <a:extLst>
              <a:ext uri="{FF2B5EF4-FFF2-40B4-BE49-F238E27FC236}">
                <a16:creationId xmlns:a16="http://schemas.microsoft.com/office/drawing/2014/main" id="{EE525037-F95B-4F06-99D3-9A1FC82C0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7475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vasemmalla ja tekstipalsta 2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5060A73-35A5-8A0F-B04C-3FEA7EF7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7345" y="0"/>
            <a:ext cx="6013940" cy="10287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dirty="0" err="1"/>
              <a:t>i</a:t>
            </a:r>
            <a:endParaRPr lang="en-GB" sz="27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E0CBA3-B6B1-DE2F-4A8B-84685606A7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34098" y="499904"/>
            <a:ext cx="9633317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41E42-81FB-F78A-BA47-02C0D0A7D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8922" y="1879996"/>
            <a:ext cx="9548493" cy="6904082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80A65FB3-9824-251A-E41B-7A9B94F38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-33939" y="-22657"/>
            <a:ext cx="6040532" cy="2432402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9842 w 3268830"/>
              <a:gd name="connsiteY0" fmla="*/ 393493 h 2451584"/>
              <a:gd name="connsiteX1" fmla="*/ 3268830 w 3268830"/>
              <a:gd name="connsiteY1" fmla="*/ 36097 h 2451584"/>
              <a:gd name="connsiteX2" fmla="*/ 3258556 w 3268830"/>
              <a:gd name="connsiteY2" fmla="*/ 2451584 h 2451584"/>
              <a:gd name="connsiteX3" fmla="*/ 0 w 3268830"/>
              <a:gd name="connsiteY3" fmla="*/ 2451584 h 2451584"/>
              <a:gd name="connsiteX4" fmla="*/ 9842 w 3268830"/>
              <a:gd name="connsiteY4" fmla="*/ 393493 h 2451584"/>
              <a:gd name="connsiteX0" fmla="*/ 9842 w 3268830"/>
              <a:gd name="connsiteY0" fmla="*/ 403523 h 2461614"/>
              <a:gd name="connsiteX1" fmla="*/ 3268830 w 3268830"/>
              <a:gd name="connsiteY1" fmla="*/ 46127 h 2461614"/>
              <a:gd name="connsiteX2" fmla="*/ 3258556 w 3268830"/>
              <a:gd name="connsiteY2" fmla="*/ 2461614 h 2461614"/>
              <a:gd name="connsiteX3" fmla="*/ 0 w 3268830"/>
              <a:gd name="connsiteY3" fmla="*/ 2461614 h 2461614"/>
              <a:gd name="connsiteX4" fmla="*/ 9842 w 3268830"/>
              <a:gd name="connsiteY4" fmla="*/ 403523 h 2461614"/>
              <a:gd name="connsiteX0" fmla="*/ 9842 w 3278672"/>
              <a:gd name="connsiteY0" fmla="*/ 80240 h 2138331"/>
              <a:gd name="connsiteX1" fmla="*/ 3278672 w 3278672"/>
              <a:gd name="connsiteY1" fmla="*/ 96811 h 2138331"/>
              <a:gd name="connsiteX2" fmla="*/ 3258556 w 3278672"/>
              <a:gd name="connsiteY2" fmla="*/ 2138331 h 2138331"/>
              <a:gd name="connsiteX3" fmla="*/ 0 w 3278672"/>
              <a:gd name="connsiteY3" fmla="*/ 2138331 h 2138331"/>
              <a:gd name="connsiteX4" fmla="*/ 9842 w 3278672"/>
              <a:gd name="connsiteY4" fmla="*/ 80240 h 2138331"/>
              <a:gd name="connsiteX0" fmla="*/ 9842 w 3278672"/>
              <a:gd name="connsiteY0" fmla="*/ 1 h 2058092"/>
              <a:gd name="connsiteX1" fmla="*/ 3278672 w 3278672"/>
              <a:gd name="connsiteY1" fmla="*/ 16572 h 2058092"/>
              <a:gd name="connsiteX2" fmla="*/ 3258556 w 3278672"/>
              <a:gd name="connsiteY2" fmla="*/ 2058092 h 2058092"/>
              <a:gd name="connsiteX3" fmla="*/ 0 w 3278672"/>
              <a:gd name="connsiteY3" fmla="*/ 2058092 h 2058092"/>
              <a:gd name="connsiteX4" fmla="*/ 9842 w 3278672"/>
              <a:gd name="connsiteY4" fmla="*/ 1 h 2058092"/>
              <a:gd name="connsiteX0" fmla="*/ 9842 w 3278672"/>
              <a:gd name="connsiteY0" fmla="*/ 0 h 2058091"/>
              <a:gd name="connsiteX1" fmla="*/ 3278672 w 3278672"/>
              <a:gd name="connsiteY1" fmla="*/ 6731 h 2058091"/>
              <a:gd name="connsiteX2" fmla="*/ 3258556 w 3278672"/>
              <a:gd name="connsiteY2" fmla="*/ 2058091 h 2058091"/>
              <a:gd name="connsiteX3" fmla="*/ 0 w 3278672"/>
              <a:gd name="connsiteY3" fmla="*/ 2058091 h 2058091"/>
              <a:gd name="connsiteX4" fmla="*/ 9842 w 3278672"/>
              <a:gd name="connsiteY4" fmla="*/ 0 h 2058091"/>
              <a:gd name="connsiteX0" fmla="*/ 9842 w 3278672"/>
              <a:gd name="connsiteY0" fmla="*/ 13149 h 2051559"/>
              <a:gd name="connsiteX1" fmla="*/ 3278672 w 3278672"/>
              <a:gd name="connsiteY1" fmla="*/ 199 h 2051559"/>
              <a:gd name="connsiteX2" fmla="*/ 3258556 w 3278672"/>
              <a:gd name="connsiteY2" fmla="*/ 2051559 h 2051559"/>
              <a:gd name="connsiteX3" fmla="*/ 0 w 3278672"/>
              <a:gd name="connsiteY3" fmla="*/ 2051559 h 2051559"/>
              <a:gd name="connsiteX4" fmla="*/ 9842 w 3278672"/>
              <a:gd name="connsiteY4" fmla="*/ 13149 h 2051559"/>
              <a:gd name="connsiteX0" fmla="*/ 9842 w 3278672"/>
              <a:gd name="connsiteY0" fmla="*/ 3527 h 2041937"/>
              <a:gd name="connsiteX1" fmla="*/ 3278672 w 3278672"/>
              <a:gd name="connsiteY1" fmla="*/ 419 h 2041937"/>
              <a:gd name="connsiteX2" fmla="*/ 3258556 w 3278672"/>
              <a:gd name="connsiteY2" fmla="*/ 2041937 h 2041937"/>
              <a:gd name="connsiteX3" fmla="*/ 0 w 3278672"/>
              <a:gd name="connsiteY3" fmla="*/ 2041937 h 2041937"/>
              <a:gd name="connsiteX4" fmla="*/ 9842 w 3278672"/>
              <a:gd name="connsiteY4" fmla="*/ 3527 h 2041937"/>
              <a:gd name="connsiteX0" fmla="*/ 947 w 3279619"/>
              <a:gd name="connsiteY0" fmla="*/ 3527 h 2041937"/>
              <a:gd name="connsiteX1" fmla="*/ 3279619 w 3279619"/>
              <a:gd name="connsiteY1" fmla="*/ 419 h 2041937"/>
              <a:gd name="connsiteX2" fmla="*/ 3259503 w 3279619"/>
              <a:gd name="connsiteY2" fmla="*/ 2041937 h 2041937"/>
              <a:gd name="connsiteX3" fmla="*/ 947 w 3279619"/>
              <a:gd name="connsiteY3" fmla="*/ 2041937 h 2041937"/>
              <a:gd name="connsiteX4" fmla="*/ 947 w 3279619"/>
              <a:gd name="connsiteY4" fmla="*/ 3527 h 2041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9619" h="2041937">
                <a:moveTo>
                  <a:pt x="947" y="3527"/>
                </a:moveTo>
                <a:cubicBezTo>
                  <a:pt x="-1818" y="5770"/>
                  <a:pt x="3272542" y="-1824"/>
                  <a:pt x="3279619" y="419"/>
                </a:cubicBezTo>
                <a:cubicBezTo>
                  <a:pt x="3276194" y="812431"/>
                  <a:pt x="3262928" y="1229925"/>
                  <a:pt x="3259503" y="2041937"/>
                </a:cubicBezTo>
                <a:lnTo>
                  <a:pt x="947" y="2041937"/>
                </a:lnTo>
                <a:cubicBezTo>
                  <a:pt x="4228" y="1355907"/>
                  <a:pt x="-2334" y="689557"/>
                  <a:pt x="947" y="352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90FC6E96-35FA-C669-8BAD-5C3B35129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2477" y="-33026"/>
            <a:ext cx="3132264" cy="8332611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2661008 h 3962365"/>
              <a:gd name="connsiteX4" fmla="*/ 0 w 2629656"/>
              <a:gd name="connsiteY4" fmla="*/ 0 h 3962365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3851241 h 3962365"/>
              <a:gd name="connsiteX4" fmla="*/ 0 w 2629656"/>
              <a:gd name="connsiteY4" fmla="*/ 0 h 3962365"/>
              <a:gd name="connsiteX0" fmla="*/ 0 w 2629533"/>
              <a:gd name="connsiteY0" fmla="*/ 0 h 4544545"/>
              <a:gd name="connsiteX1" fmla="*/ 2629300 w 2629533"/>
              <a:gd name="connsiteY1" fmla="*/ 328773 h 4544545"/>
              <a:gd name="connsiteX2" fmla="*/ 2600763 w 2629533"/>
              <a:gd name="connsiteY2" fmla="*/ 4544545 h 4544545"/>
              <a:gd name="connsiteX3" fmla="*/ 10275 w 2629533"/>
              <a:gd name="connsiteY3" fmla="*/ 3851241 h 4544545"/>
              <a:gd name="connsiteX4" fmla="*/ 0 w 2629533"/>
              <a:gd name="connsiteY4" fmla="*/ 0 h 4544545"/>
              <a:gd name="connsiteX0" fmla="*/ 0 w 2629533"/>
              <a:gd name="connsiteY0" fmla="*/ 0 h 6291862"/>
              <a:gd name="connsiteX1" fmla="*/ 2629300 w 2629533"/>
              <a:gd name="connsiteY1" fmla="*/ 328773 h 6291862"/>
              <a:gd name="connsiteX2" fmla="*/ 2600763 w 2629533"/>
              <a:gd name="connsiteY2" fmla="*/ 4544545 h 6291862"/>
              <a:gd name="connsiteX3" fmla="*/ 10275 w 2629533"/>
              <a:gd name="connsiteY3" fmla="*/ 6291862 h 6291862"/>
              <a:gd name="connsiteX4" fmla="*/ 0 w 2629533"/>
              <a:gd name="connsiteY4" fmla="*/ 0 h 6291862"/>
              <a:gd name="connsiteX0" fmla="*/ 0 w 2629452"/>
              <a:gd name="connsiteY0" fmla="*/ 0 h 6995008"/>
              <a:gd name="connsiteX1" fmla="*/ 2629300 w 2629452"/>
              <a:gd name="connsiteY1" fmla="*/ 328773 h 6995008"/>
              <a:gd name="connsiteX2" fmla="*/ 2581081 w 2629452"/>
              <a:gd name="connsiteY2" fmla="*/ 6995008 h 6995008"/>
              <a:gd name="connsiteX3" fmla="*/ 10275 w 2629452"/>
              <a:gd name="connsiteY3" fmla="*/ 6291862 h 6995008"/>
              <a:gd name="connsiteX4" fmla="*/ 0 w 2629452"/>
              <a:gd name="connsiteY4" fmla="*/ 0 h 699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9452" h="6995008">
                <a:moveTo>
                  <a:pt x="0" y="0"/>
                </a:moveTo>
                <a:lnTo>
                  <a:pt x="2629300" y="328773"/>
                </a:lnTo>
                <a:cubicBezTo>
                  <a:pt x="2632725" y="1229474"/>
                  <a:pt x="2577656" y="6094307"/>
                  <a:pt x="2581081" y="6995008"/>
                </a:cubicBezTo>
                <a:lnTo>
                  <a:pt x="10275" y="629186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51446E-E0B1-5FA2-7418-04D7ECFBF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720585" y="357735"/>
            <a:ext cx="2389173" cy="2909769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5866" h="2589088">
                <a:moveTo>
                  <a:pt x="0" y="0"/>
                </a:moveTo>
                <a:lnTo>
                  <a:pt x="2125866" y="462337"/>
                </a:lnTo>
                <a:lnTo>
                  <a:pt x="2125866" y="2589088"/>
                </a:lnTo>
                <a:lnTo>
                  <a:pt x="0" y="258908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BB9A8F93-03F0-25A9-8814-3879F8837A2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20585" y="900139"/>
            <a:ext cx="6321366" cy="7883939"/>
          </a:xfr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kuva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313037-7962-9684-B095-E23B36458E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B751A02-AEBF-FF84-199F-63AED77D8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15" name="Date Placeholder 6">
            <a:extLst>
              <a:ext uri="{FF2B5EF4-FFF2-40B4-BE49-F238E27FC236}">
                <a16:creationId xmlns:a16="http://schemas.microsoft.com/office/drawing/2014/main" id="{046B1DB0-B94F-4092-ACEF-1845D85A5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8344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ulu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B47B81-7076-135D-28A2-86B578B86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C82683B-F4A9-70E4-0700-3FABF0693E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04211FC-375D-FB82-6AD5-A253F8DE96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7013077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16" name="Table Placeholder 15">
            <a:extLst>
              <a:ext uri="{FF2B5EF4-FFF2-40B4-BE49-F238E27FC236}">
                <a16:creationId xmlns:a16="http://schemas.microsoft.com/office/drawing/2014/main" id="{F6377B69-8DA1-0574-E5C0-6818D17C6262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50082" y="1854776"/>
            <a:ext cx="16916400" cy="6686552"/>
          </a:xfrm>
        </p:spPr>
        <p:txBody>
          <a:bodyPr>
            <a:noAutofit/>
          </a:bodyPr>
          <a:lstStyle/>
          <a:p>
            <a:r>
              <a:rPr lang="fi-FI"/>
              <a:t>Lisää taulukko napsauttamalla kuvaketta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9086F1-7A3D-4A4E-9605-B7CF0AF48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77629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af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B47B81-7076-135D-28A2-86B578B86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04211FC-375D-FB82-6AD5-A253F8DE96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7013077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53CCD789-849D-F6D2-7906-5E98DE4191F7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50240" y="1843088"/>
            <a:ext cx="16916243" cy="6698240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1DD7FB-BF8E-E74A-BAA1-B5EC75C49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61391CB1-4CD5-456A-871D-C95AE973E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62714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afi ja tekstipalst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ADEE1D6A-E55F-468A-B1C5-B484188A3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08210" y="0"/>
            <a:ext cx="7979790" cy="10287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7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B47B81-7076-135D-28A2-86B578B86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04211FC-375D-FB82-6AD5-A253F8DE96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9388166" cy="1122368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dirty="0" err="1"/>
              <a:t>Pääotsikko</a:t>
            </a:r>
            <a:r>
              <a:rPr lang="en-US" dirty="0"/>
              <a:t> lorem ipsum dolor</a:t>
            </a:r>
            <a:br>
              <a:rPr lang="en-US" dirty="0"/>
            </a:br>
            <a:r>
              <a:rPr lang="en-US" dirty="0"/>
              <a:t>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9158AF-22E9-44FE-AED2-9B535158B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025" y="1879997"/>
            <a:ext cx="9292548" cy="6827672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53CCD789-849D-F6D2-7906-5E98DE4191F7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10579231" y="499904"/>
            <a:ext cx="7437749" cy="8202497"/>
          </a:xfrm>
        </p:spPr>
        <p:txBody>
          <a:bodyPr/>
          <a:lstStyle/>
          <a:p>
            <a:r>
              <a:rPr lang="fi-FI"/>
              <a:t>Lisää kaavio napsauttamalla kuvaketta</a:t>
            </a:r>
            <a:endParaRPr lang="en-GB"/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08042CC-5665-4CD9-B2ED-A1612BBD3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1DD7FB-BF8E-E74A-BAA1-B5EC75C49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8976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ulukko ja nosto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B666755-E1DC-B348-D3B7-95F19E11B5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288058" y="0"/>
            <a:ext cx="6013940" cy="10287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dirty="0" err="1"/>
              <a:t>i</a:t>
            </a:r>
            <a:endParaRPr lang="en-GB" sz="27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04211FC-375D-FB82-6AD5-A253F8DE96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7" y="499904"/>
            <a:ext cx="8590593" cy="1697456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GB" dirty="0"/>
          </a:p>
        </p:txBody>
      </p:sp>
      <p:sp>
        <p:nvSpPr>
          <p:cNvPr id="16" name="Table Placeholder 15">
            <a:extLst>
              <a:ext uri="{FF2B5EF4-FFF2-40B4-BE49-F238E27FC236}">
                <a16:creationId xmlns:a16="http://schemas.microsoft.com/office/drawing/2014/main" id="{F6377B69-8DA1-0574-E5C0-6818D17C6262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720585" y="2435291"/>
            <a:ext cx="8423415" cy="6088224"/>
          </a:xfrm>
        </p:spPr>
        <p:txBody>
          <a:bodyPr>
            <a:noAutofit/>
          </a:bodyPr>
          <a:lstStyle/>
          <a:p>
            <a:r>
              <a:rPr lang="fi-FI"/>
              <a:t>Lisää taulukko napsauttamalla kuvaketta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18044E-ED0B-6534-9056-AAF2C466D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1A75C727-F249-F61C-9FAB-E2942869EC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288058" y="-22657"/>
            <a:ext cx="6021854" cy="2432402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9842 w 3268830"/>
              <a:gd name="connsiteY0" fmla="*/ 393493 h 2451584"/>
              <a:gd name="connsiteX1" fmla="*/ 3268830 w 3268830"/>
              <a:gd name="connsiteY1" fmla="*/ 36097 h 2451584"/>
              <a:gd name="connsiteX2" fmla="*/ 3258556 w 3268830"/>
              <a:gd name="connsiteY2" fmla="*/ 2451584 h 2451584"/>
              <a:gd name="connsiteX3" fmla="*/ 0 w 3268830"/>
              <a:gd name="connsiteY3" fmla="*/ 2451584 h 2451584"/>
              <a:gd name="connsiteX4" fmla="*/ 9842 w 3268830"/>
              <a:gd name="connsiteY4" fmla="*/ 393493 h 2451584"/>
              <a:gd name="connsiteX0" fmla="*/ 9842 w 3268830"/>
              <a:gd name="connsiteY0" fmla="*/ 403523 h 2461614"/>
              <a:gd name="connsiteX1" fmla="*/ 3268830 w 3268830"/>
              <a:gd name="connsiteY1" fmla="*/ 46127 h 2461614"/>
              <a:gd name="connsiteX2" fmla="*/ 3258556 w 3268830"/>
              <a:gd name="connsiteY2" fmla="*/ 2461614 h 2461614"/>
              <a:gd name="connsiteX3" fmla="*/ 0 w 3268830"/>
              <a:gd name="connsiteY3" fmla="*/ 2461614 h 2461614"/>
              <a:gd name="connsiteX4" fmla="*/ 9842 w 3268830"/>
              <a:gd name="connsiteY4" fmla="*/ 403523 h 2461614"/>
              <a:gd name="connsiteX0" fmla="*/ 9842 w 3278672"/>
              <a:gd name="connsiteY0" fmla="*/ 80240 h 2138331"/>
              <a:gd name="connsiteX1" fmla="*/ 3278672 w 3278672"/>
              <a:gd name="connsiteY1" fmla="*/ 96811 h 2138331"/>
              <a:gd name="connsiteX2" fmla="*/ 3258556 w 3278672"/>
              <a:gd name="connsiteY2" fmla="*/ 2138331 h 2138331"/>
              <a:gd name="connsiteX3" fmla="*/ 0 w 3278672"/>
              <a:gd name="connsiteY3" fmla="*/ 2138331 h 2138331"/>
              <a:gd name="connsiteX4" fmla="*/ 9842 w 3278672"/>
              <a:gd name="connsiteY4" fmla="*/ 80240 h 2138331"/>
              <a:gd name="connsiteX0" fmla="*/ 9842 w 3278672"/>
              <a:gd name="connsiteY0" fmla="*/ 1 h 2058092"/>
              <a:gd name="connsiteX1" fmla="*/ 3278672 w 3278672"/>
              <a:gd name="connsiteY1" fmla="*/ 16572 h 2058092"/>
              <a:gd name="connsiteX2" fmla="*/ 3258556 w 3278672"/>
              <a:gd name="connsiteY2" fmla="*/ 2058092 h 2058092"/>
              <a:gd name="connsiteX3" fmla="*/ 0 w 3278672"/>
              <a:gd name="connsiteY3" fmla="*/ 2058092 h 2058092"/>
              <a:gd name="connsiteX4" fmla="*/ 9842 w 3278672"/>
              <a:gd name="connsiteY4" fmla="*/ 1 h 2058092"/>
              <a:gd name="connsiteX0" fmla="*/ 9842 w 3278672"/>
              <a:gd name="connsiteY0" fmla="*/ 0 h 2058091"/>
              <a:gd name="connsiteX1" fmla="*/ 3278672 w 3278672"/>
              <a:gd name="connsiteY1" fmla="*/ 6731 h 2058091"/>
              <a:gd name="connsiteX2" fmla="*/ 3258556 w 3278672"/>
              <a:gd name="connsiteY2" fmla="*/ 2058091 h 2058091"/>
              <a:gd name="connsiteX3" fmla="*/ 0 w 3278672"/>
              <a:gd name="connsiteY3" fmla="*/ 2058091 h 2058091"/>
              <a:gd name="connsiteX4" fmla="*/ 9842 w 3278672"/>
              <a:gd name="connsiteY4" fmla="*/ 0 h 2058091"/>
              <a:gd name="connsiteX0" fmla="*/ 9842 w 3278672"/>
              <a:gd name="connsiteY0" fmla="*/ 13149 h 2051559"/>
              <a:gd name="connsiteX1" fmla="*/ 3278672 w 3278672"/>
              <a:gd name="connsiteY1" fmla="*/ 199 h 2051559"/>
              <a:gd name="connsiteX2" fmla="*/ 3258556 w 3278672"/>
              <a:gd name="connsiteY2" fmla="*/ 2051559 h 2051559"/>
              <a:gd name="connsiteX3" fmla="*/ 0 w 3278672"/>
              <a:gd name="connsiteY3" fmla="*/ 2051559 h 2051559"/>
              <a:gd name="connsiteX4" fmla="*/ 9842 w 3278672"/>
              <a:gd name="connsiteY4" fmla="*/ 13149 h 2051559"/>
              <a:gd name="connsiteX0" fmla="*/ 9842 w 3278672"/>
              <a:gd name="connsiteY0" fmla="*/ 3527 h 2041937"/>
              <a:gd name="connsiteX1" fmla="*/ 3278672 w 3278672"/>
              <a:gd name="connsiteY1" fmla="*/ 419 h 2041937"/>
              <a:gd name="connsiteX2" fmla="*/ 3258556 w 3278672"/>
              <a:gd name="connsiteY2" fmla="*/ 2041937 h 2041937"/>
              <a:gd name="connsiteX3" fmla="*/ 0 w 3278672"/>
              <a:gd name="connsiteY3" fmla="*/ 2041937 h 2041937"/>
              <a:gd name="connsiteX4" fmla="*/ 9842 w 3278672"/>
              <a:gd name="connsiteY4" fmla="*/ 3527 h 2041937"/>
              <a:gd name="connsiteX0" fmla="*/ 947 w 3279619"/>
              <a:gd name="connsiteY0" fmla="*/ 3527 h 2041937"/>
              <a:gd name="connsiteX1" fmla="*/ 3279619 w 3279619"/>
              <a:gd name="connsiteY1" fmla="*/ 419 h 2041937"/>
              <a:gd name="connsiteX2" fmla="*/ 3259503 w 3279619"/>
              <a:gd name="connsiteY2" fmla="*/ 2041937 h 2041937"/>
              <a:gd name="connsiteX3" fmla="*/ 947 w 3279619"/>
              <a:gd name="connsiteY3" fmla="*/ 2041937 h 2041937"/>
              <a:gd name="connsiteX4" fmla="*/ 947 w 3279619"/>
              <a:gd name="connsiteY4" fmla="*/ 3527 h 2041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9619" h="2041937">
                <a:moveTo>
                  <a:pt x="947" y="3527"/>
                </a:moveTo>
                <a:cubicBezTo>
                  <a:pt x="-1818" y="5770"/>
                  <a:pt x="3272542" y="-1824"/>
                  <a:pt x="3279619" y="419"/>
                </a:cubicBezTo>
                <a:cubicBezTo>
                  <a:pt x="3276194" y="812431"/>
                  <a:pt x="3262928" y="1229925"/>
                  <a:pt x="3259503" y="2041937"/>
                </a:cubicBezTo>
                <a:lnTo>
                  <a:pt x="947" y="2041937"/>
                </a:lnTo>
                <a:cubicBezTo>
                  <a:pt x="4228" y="1355907"/>
                  <a:pt x="-2334" y="689557"/>
                  <a:pt x="947" y="352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F3E3FB9A-DF59-C682-5143-0589951DD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5169733" y="-33026"/>
            <a:ext cx="3189062" cy="8332611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2661008 h 3962365"/>
              <a:gd name="connsiteX4" fmla="*/ 0 w 2629656"/>
              <a:gd name="connsiteY4" fmla="*/ 0 h 3962365"/>
              <a:gd name="connsiteX0" fmla="*/ 0 w 2629656"/>
              <a:gd name="connsiteY0" fmla="*/ 0 h 3962365"/>
              <a:gd name="connsiteX1" fmla="*/ 2629300 w 2629656"/>
              <a:gd name="connsiteY1" fmla="*/ 328773 h 3962365"/>
              <a:gd name="connsiteX2" fmla="*/ 2613700 w 2629656"/>
              <a:gd name="connsiteY2" fmla="*/ 3962365 h 3962365"/>
              <a:gd name="connsiteX3" fmla="*/ 10275 w 2629656"/>
              <a:gd name="connsiteY3" fmla="*/ 3851241 h 3962365"/>
              <a:gd name="connsiteX4" fmla="*/ 0 w 2629656"/>
              <a:gd name="connsiteY4" fmla="*/ 0 h 3962365"/>
              <a:gd name="connsiteX0" fmla="*/ 0 w 2629533"/>
              <a:gd name="connsiteY0" fmla="*/ 0 h 4544545"/>
              <a:gd name="connsiteX1" fmla="*/ 2629300 w 2629533"/>
              <a:gd name="connsiteY1" fmla="*/ 328773 h 4544545"/>
              <a:gd name="connsiteX2" fmla="*/ 2600763 w 2629533"/>
              <a:gd name="connsiteY2" fmla="*/ 4544545 h 4544545"/>
              <a:gd name="connsiteX3" fmla="*/ 10275 w 2629533"/>
              <a:gd name="connsiteY3" fmla="*/ 3851241 h 4544545"/>
              <a:gd name="connsiteX4" fmla="*/ 0 w 2629533"/>
              <a:gd name="connsiteY4" fmla="*/ 0 h 4544545"/>
              <a:gd name="connsiteX0" fmla="*/ 0 w 2629533"/>
              <a:gd name="connsiteY0" fmla="*/ 0 h 6291862"/>
              <a:gd name="connsiteX1" fmla="*/ 2629300 w 2629533"/>
              <a:gd name="connsiteY1" fmla="*/ 328773 h 6291862"/>
              <a:gd name="connsiteX2" fmla="*/ 2600763 w 2629533"/>
              <a:gd name="connsiteY2" fmla="*/ 4544545 h 6291862"/>
              <a:gd name="connsiteX3" fmla="*/ 10275 w 2629533"/>
              <a:gd name="connsiteY3" fmla="*/ 6291862 h 6291862"/>
              <a:gd name="connsiteX4" fmla="*/ 0 w 2629533"/>
              <a:gd name="connsiteY4" fmla="*/ 0 h 6291862"/>
              <a:gd name="connsiteX0" fmla="*/ 0 w 2629452"/>
              <a:gd name="connsiteY0" fmla="*/ 0 h 6995008"/>
              <a:gd name="connsiteX1" fmla="*/ 2629300 w 2629452"/>
              <a:gd name="connsiteY1" fmla="*/ 328773 h 6995008"/>
              <a:gd name="connsiteX2" fmla="*/ 2581081 w 2629452"/>
              <a:gd name="connsiteY2" fmla="*/ 6995008 h 6995008"/>
              <a:gd name="connsiteX3" fmla="*/ 10275 w 2629452"/>
              <a:gd name="connsiteY3" fmla="*/ 6291862 h 6995008"/>
              <a:gd name="connsiteX4" fmla="*/ 0 w 2629452"/>
              <a:gd name="connsiteY4" fmla="*/ 0 h 6995008"/>
              <a:gd name="connsiteX0" fmla="*/ 24616 w 2654070"/>
              <a:gd name="connsiteY0" fmla="*/ 0 h 6995008"/>
              <a:gd name="connsiteX1" fmla="*/ 2653916 w 2654070"/>
              <a:gd name="connsiteY1" fmla="*/ 328773 h 6995008"/>
              <a:gd name="connsiteX2" fmla="*/ 2605697 w 2654070"/>
              <a:gd name="connsiteY2" fmla="*/ 6995008 h 6995008"/>
              <a:gd name="connsiteX3" fmla="*/ 0 w 2654070"/>
              <a:gd name="connsiteY3" fmla="*/ 6280231 h 6995008"/>
              <a:gd name="connsiteX4" fmla="*/ 24616 w 2654070"/>
              <a:gd name="connsiteY4" fmla="*/ 0 h 6995008"/>
              <a:gd name="connsiteX0" fmla="*/ 1159 w 2677132"/>
              <a:gd name="connsiteY0" fmla="*/ 0 h 6995008"/>
              <a:gd name="connsiteX1" fmla="*/ 2676980 w 2677132"/>
              <a:gd name="connsiteY1" fmla="*/ 328773 h 6995008"/>
              <a:gd name="connsiteX2" fmla="*/ 2628761 w 2677132"/>
              <a:gd name="connsiteY2" fmla="*/ 6995008 h 6995008"/>
              <a:gd name="connsiteX3" fmla="*/ 23064 w 2677132"/>
              <a:gd name="connsiteY3" fmla="*/ 6280231 h 6995008"/>
              <a:gd name="connsiteX4" fmla="*/ 1159 w 2677132"/>
              <a:gd name="connsiteY4" fmla="*/ 0 h 699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7132" h="6995008">
                <a:moveTo>
                  <a:pt x="1159" y="0"/>
                </a:moveTo>
                <a:lnTo>
                  <a:pt x="2676980" y="328773"/>
                </a:lnTo>
                <a:cubicBezTo>
                  <a:pt x="2680405" y="1229474"/>
                  <a:pt x="2625336" y="6094307"/>
                  <a:pt x="2628761" y="6995008"/>
                </a:cubicBezTo>
                <a:lnTo>
                  <a:pt x="23064" y="6280231"/>
                </a:lnTo>
                <a:cubicBezTo>
                  <a:pt x="31269" y="4186821"/>
                  <a:pt x="-7046" y="2093410"/>
                  <a:pt x="1159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C7AC219-1E01-2325-6992-4334CE682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157676" y="357735"/>
            <a:ext cx="2389173" cy="2909769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5866" h="2589088">
                <a:moveTo>
                  <a:pt x="0" y="0"/>
                </a:moveTo>
                <a:lnTo>
                  <a:pt x="2125866" y="462337"/>
                </a:lnTo>
                <a:lnTo>
                  <a:pt x="2125866" y="2589088"/>
                </a:lnTo>
                <a:lnTo>
                  <a:pt x="0" y="258908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C0864AE-B2DE-F6D3-11B7-FABC4B622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48523" y="936132"/>
            <a:ext cx="6313668" cy="80613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44C39163-74A1-FD2D-30B5-77BC15807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2283087" y="1987415"/>
            <a:ext cx="4246094" cy="3156086"/>
          </a:xfr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ikoni</a:t>
            </a:r>
            <a:r>
              <a:rPr lang="en-GB" dirty="0"/>
              <a:t> tai </a:t>
            </a:r>
            <a:r>
              <a:rPr lang="en-GB" dirty="0" err="1"/>
              <a:t>kuvituskuva</a:t>
            </a:r>
            <a:endParaRPr lang="en-GB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30B69FE-A888-E0EA-B8AD-28A686B3F8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280145" y="5980176"/>
            <a:ext cx="4248114" cy="2318481"/>
          </a:xfrm>
        </p:spPr>
        <p:txBody>
          <a:bodyPr>
            <a:no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</a:defRPr>
            </a:lvl1pPr>
            <a:lvl2pPr marL="540000" indent="0" algn="ctr">
              <a:buNone/>
              <a:defRPr sz="3000" b="1">
                <a:solidFill>
                  <a:schemeClr val="bg1"/>
                </a:solidFill>
              </a:defRPr>
            </a:lvl2pPr>
            <a:lvl3pPr marL="1080000" indent="0" algn="ctr">
              <a:buNone/>
              <a:defRPr sz="3000" b="1">
                <a:solidFill>
                  <a:schemeClr val="bg1"/>
                </a:solidFill>
              </a:defRPr>
            </a:lvl3pPr>
            <a:lvl4pPr marL="1620000" indent="0" algn="ctr">
              <a:buNone/>
              <a:defRPr sz="3000" b="1">
                <a:solidFill>
                  <a:schemeClr val="bg1"/>
                </a:solidFill>
              </a:defRPr>
            </a:lvl4pPr>
            <a:lvl5pPr marL="2160000" indent="0" algn="ctr">
              <a:buNone/>
              <a:defRPr sz="3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Nosto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r>
              <a:rPr lang="en-US" dirty="0"/>
              <a:t> </a:t>
            </a:r>
            <a:r>
              <a:rPr lang="en-US" dirty="0" err="1"/>
              <a:t>doluptus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17231F3-935C-3CA6-CEE9-C029F2094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14" name="Date Placeholder 6">
            <a:extLst>
              <a:ext uri="{FF2B5EF4-FFF2-40B4-BE49-F238E27FC236}">
                <a16:creationId xmlns:a16="http://schemas.microsoft.com/office/drawing/2014/main" id="{1B870F9B-1E01-401D-92BA-A7FAA7DF97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430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dia_sininen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C8FFEB3D-08DD-88BA-55E1-62751064B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8787" y="6810081"/>
            <a:ext cx="18314084" cy="3526449"/>
          </a:xfrm>
          <a:custGeom>
            <a:avLst/>
            <a:gdLst>
              <a:gd name="connsiteX0" fmla="*/ 0 w 12192000"/>
              <a:gd name="connsiteY0" fmla="*/ 0 h 2021840"/>
              <a:gd name="connsiteX1" fmla="*/ 12192000 w 12192000"/>
              <a:gd name="connsiteY1" fmla="*/ 0 h 2021840"/>
              <a:gd name="connsiteX2" fmla="*/ 12192000 w 12192000"/>
              <a:gd name="connsiteY2" fmla="*/ 2021840 h 2021840"/>
              <a:gd name="connsiteX3" fmla="*/ 0 w 12192000"/>
              <a:gd name="connsiteY3" fmla="*/ 2021840 h 2021840"/>
              <a:gd name="connsiteX4" fmla="*/ 0 w 12192000"/>
              <a:gd name="connsiteY4" fmla="*/ 0 h 2021840"/>
              <a:gd name="connsiteX0" fmla="*/ 0 w 12192000"/>
              <a:gd name="connsiteY0" fmla="*/ 0 h 2021840"/>
              <a:gd name="connsiteX1" fmla="*/ 7366000 w 12192000"/>
              <a:gd name="connsiteY1" fmla="*/ 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98080 w 12192000"/>
              <a:gd name="connsiteY1" fmla="*/ 89408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556240 w 12192000"/>
              <a:gd name="connsiteY2" fmla="*/ 24384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93680 w 12192000"/>
              <a:gd name="connsiteY2" fmla="*/ 78232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83520 w 12192000"/>
              <a:gd name="connsiteY2" fmla="*/ 121920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9946640 w 12192000"/>
              <a:gd name="connsiteY2" fmla="*/ 107696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202160"/>
              <a:gd name="connsiteY0" fmla="*/ 0 h 2021840"/>
              <a:gd name="connsiteX1" fmla="*/ 7487920 w 12202160"/>
              <a:gd name="connsiteY1" fmla="*/ 731520 h 2021840"/>
              <a:gd name="connsiteX2" fmla="*/ 9946640 w 12202160"/>
              <a:gd name="connsiteY2" fmla="*/ 1076960 h 2021840"/>
              <a:gd name="connsiteX3" fmla="*/ 12202160 w 12202160"/>
              <a:gd name="connsiteY3" fmla="*/ 751840 h 2021840"/>
              <a:gd name="connsiteX4" fmla="*/ 12192000 w 12202160"/>
              <a:gd name="connsiteY4" fmla="*/ 2021840 h 2021840"/>
              <a:gd name="connsiteX5" fmla="*/ 0 w 12202160"/>
              <a:gd name="connsiteY5" fmla="*/ 2021840 h 2021840"/>
              <a:gd name="connsiteX6" fmla="*/ 0 w 12202160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946640 w 12192977"/>
              <a:gd name="connsiteY2" fmla="*/ 10769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82480 w 12192977"/>
              <a:gd name="connsiteY2" fmla="*/ 11277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8585201 w 12192977"/>
              <a:gd name="connsiteY2" fmla="*/ 9550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540240 w 12192977"/>
              <a:gd name="connsiteY3" fmla="*/ 11988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01200 w 12192977"/>
              <a:gd name="connsiteY3" fmla="*/ 11480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827024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202610"/>
              <a:gd name="connsiteY0" fmla="*/ 0 h 2052320"/>
              <a:gd name="connsiteX1" fmla="*/ 8270240 w 12202610"/>
              <a:gd name="connsiteY1" fmla="*/ 731520 h 2052320"/>
              <a:gd name="connsiteX2" fmla="*/ 10353041 w 12202610"/>
              <a:gd name="connsiteY2" fmla="*/ 822960 h 2052320"/>
              <a:gd name="connsiteX3" fmla="*/ 10363200 w 12202610"/>
              <a:gd name="connsiteY3" fmla="*/ 1137920 h 2052320"/>
              <a:gd name="connsiteX4" fmla="*/ 12192000 w 12202610"/>
              <a:gd name="connsiteY4" fmla="*/ 568960 h 2052320"/>
              <a:gd name="connsiteX5" fmla="*/ 12202160 w 12202610"/>
              <a:gd name="connsiteY5" fmla="*/ 2052320 h 2052320"/>
              <a:gd name="connsiteX6" fmla="*/ 0 w 12202610"/>
              <a:gd name="connsiteY6" fmla="*/ 2021840 h 2052320"/>
              <a:gd name="connsiteX7" fmla="*/ 0 w 12202610"/>
              <a:gd name="connsiteY7" fmla="*/ 0 h 2052320"/>
              <a:gd name="connsiteX0" fmla="*/ 10160 w 12212770"/>
              <a:gd name="connsiteY0" fmla="*/ 0 h 2062480"/>
              <a:gd name="connsiteX1" fmla="*/ 8280400 w 12212770"/>
              <a:gd name="connsiteY1" fmla="*/ 731520 h 2062480"/>
              <a:gd name="connsiteX2" fmla="*/ 10363201 w 12212770"/>
              <a:gd name="connsiteY2" fmla="*/ 822960 h 2062480"/>
              <a:gd name="connsiteX3" fmla="*/ 10373360 w 12212770"/>
              <a:gd name="connsiteY3" fmla="*/ 1137920 h 2062480"/>
              <a:gd name="connsiteX4" fmla="*/ 12202160 w 12212770"/>
              <a:gd name="connsiteY4" fmla="*/ 568960 h 2062480"/>
              <a:gd name="connsiteX5" fmla="*/ 12212320 w 12212770"/>
              <a:gd name="connsiteY5" fmla="*/ 2052320 h 2062480"/>
              <a:gd name="connsiteX6" fmla="*/ 0 w 12212770"/>
              <a:gd name="connsiteY6" fmla="*/ 2062480 h 2062480"/>
              <a:gd name="connsiteX7" fmla="*/ 10160 w 12212770"/>
              <a:gd name="connsiteY7" fmla="*/ 0 h 2062480"/>
              <a:gd name="connsiteX0" fmla="*/ 11 w 12964621"/>
              <a:gd name="connsiteY0" fmla="*/ 0 h 2133600"/>
              <a:gd name="connsiteX1" fmla="*/ 9032251 w 12964621"/>
              <a:gd name="connsiteY1" fmla="*/ 802640 h 2133600"/>
              <a:gd name="connsiteX2" fmla="*/ 11115052 w 12964621"/>
              <a:gd name="connsiteY2" fmla="*/ 894080 h 2133600"/>
              <a:gd name="connsiteX3" fmla="*/ 11125211 w 12964621"/>
              <a:gd name="connsiteY3" fmla="*/ 1209040 h 2133600"/>
              <a:gd name="connsiteX4" fmla="*/ 12954011 w 12964621"/>
              <a:gd name="connsiteY4" fmla="*/ 640080 h 2133600"/>
              <a:gd name="connsiteX5" fmla="*/ 12964171 w 12964621"/>
              <a:gd name="connsiteY5" fmla="*/ 2123440 h 2133600"/>
              <a:gd name="connsiteX6" fmla="*/ 751851 w 12964621"/>
              <a:gd name="connsiteY6" fmla="*/ 2133600 h 2133600"/>
              <a:gd name="connsiteX7" fmla="*/ 11 w 12964621"/>
              <a:gd name="connsiteY7" fmla="*/ 0 h 2133600"/>
              <a:gd name="connsiteX0" fmla="*/ 10160 w 12974770"/>
              <a:gd name="connsiteY0" fmla="*/ 0 h 2164080"/>
              <a:gd name="connsiteX1" fmla="*/ 9042400 w 12974770"/>
              <a:gd name="connsiteY1" fmla="*/ 802640 h 2164080"/>
              <a:gd name="connsiteX2" fmla="*/ 11125201 w 12974770"/>
              <a:gd name="connsiteY2" fmla="*/ 894080 h 2164080"/>
              <a:gd name="connsiteX3" fmla="*/ 11135360 w 12974770"/>
              <a:gd name="connsiteY3" fmla="*/ 1209040 h 2164080"/>
              <a:gd name="connsiteX4" fmla="*/ 12964160 w 12974770"/>
              <a:gd name="connsiteY4" fmla="*/ 640080 h 2164080"/>
              <a:gd name="connsiteX5" fmla="*/ 12974320 w 12974770"/>
              <a:gd name="connsiteY5" fmla="*/ 2123440 h 2164080"/>
              <a:gd name="connsiteX6" fmla="*/ 0 w 12974770"/>
              <a:gd name="connsiteY6" fmla="*/ 2164080 h 2164080"/>
              <a:gd name="connsiteX7" fmla="*/ 10160 w 12974770"/>
              <a:gd name="connsiteY7" fmla="*/ 0 h 2164080"/>
              <a:gd name="connsiteX0" fmla="*/ 10160 w 12964160"/>
              <a:gd name="connsiteY0" fmla="*/ 0 h 2164080"/>
              <a:gd name="connsiteX1" fmla="*/ 9042400 w 12964160"/>
              <a:gd name="connsiteY1" fmla="*/ 802640 h 2164080"/>
              <a:gd name="connsiteX2" fmla="*/ 11125201 w 12964160"/>
              <a:gd name="connsiteY2" fmla="*/ 894080 h 2164080"/>
              <a:gd name="connsiteX3" fmla="*/ 11135360 w 12964160"/>
              <a:gd name="connsiteY3" fmla="*/ 1209040 h 2164080"/>
              <a:gd name="connsiteX4" fmla="*/ 12964160 w 12964160"/>
              <a:gd name="connsiteY4" fmla="*/ 640080 h 2164080"/>
              <a:gd name="connsiteX5" fmla="*/ 12395200 w 12964160"/>
              <a:gd name="connsiteY5" fmla="*/ 2164080 h 2164080"/>
              <a:gd name="connsiteX6" fmla="*/ 0 w 12964160"/>
              <a:gd name="connsiteY6" fmla="*/ 2164080 h 2164080"/>
              <a:gd name="connsiteX7" fmla="*/ 10160 w 12964160"/>
              <a:gd name="connsiteY7" fmla="*/ 0 h 2164080"/>
              <a:gd name="connsiteX0" fmla="*/ 10160 w 12396177"/>
              <a:gd name="connsiteY0" fmla="*/ 0 h 2164080"/>
              <a:gd name="connsiteX1" fmla="*/ 9042400 w 12396177"/>
              <a:gd name="connsiteY1" fmla="*/ 802640 h 2164080"/>
              <a:gd name="connsiteX2" fmla="*/ 11125201 w 12396177"/>
              <a:gd name="connsiteY2" fmla="*/ 894080 h 2164080"/>
              <a:gd name="connsiteX3" fmla="*/ 11135360 w 12396177"/>
              <a:gd name="connsiteY3" fmla="*/ 1209040 h 2164080"/>
              <a:gd name="connsiteX4" fmla="*/ 12395200 w 12396177"/>
              <a:gd name="connsiteY4" fmla="*/ 843280 h 2164080"/>
              <a:gd name="connsiteX5" fmla="*/ 12395200 w 12396177"/>
              <a:gd name="connsiteY5" fmla="*/ 2164080 h 2164080"/>
              <a:gd name="connsiteX6" fmla="*/ 0 w 12396177"/>
              <a:gd name="connsiteY6" fmla="*/ 2164080 h 2164080"/>
              <a:gd name="connsiteX7" fmla="*/ 10160 w 12396177"/>
              <a:gd name="connsiteY7" fmla="*/ 0 h 2164080"/>
              <a:gd name="connsiteX0" fmla="*/ 10160 w 12396177"/>
              <a:gd name="connsiteY0" fmla="*/ 0 h 2372802"/>
              <a:gd name="connsiteX1" fmla="*/ 9042400 w 12396177"/>
              <a:gd name="connsiteY1" fmla="*/ 802640 h 2372802"/>
              <a:gd name="connsiteX2" fmla="*/ 11125201 w 12396177"/>
              <a:gd name="connsiteY2" fmla="*/ 894080 h 2372802"/>
              <a:gd name="connsiteX3" fmla="*/ 11135360 w 12396177"/>
              <a:gd name="connsiteY3" fmla="*/ 1209040 h 2372802"/>
              <a:gd name="connsiteX4" fmla="*/ 12395200 w 12396177"/>
              <a:gd name="connsiteY4" fmla="*/ 843280 h 2372802"/>
              <a:gd name="connsiteX5" fmla="*/ 12395200 w 12396177"/>
              <a:gd name="connsiteY5" fmla="*/ 2164080 h 2372802"/>
              <a:gd name="connsiteX6" fmla="*/ 0 w 12396177"/>
              <a:gd name="connsiteY6" fmla="*/ 2372802 h 2372802"/>
              <a:gd name="connsiteX7" fmla="*/ 10160 w 12396177"/>
              <a:gd name="connsiteY7" fmla="*/ 0 h 2372802"/>
              <a:gd name="connsiteX0" fmla="*/ 10160 w 12396177"/>
              <a:gd name="connsiteY0" fmla="*/ 0 h 2402619"/>
              <a:gd name="connsiteX1" fmla="*/ 9042400 w 12396177"/>
              <a:gd name="connsiteY1" fmla="*/ 802640 h 2402619"/>
              <a:gd name="connsiteX2" fmla="*/ 11125201 w 12396177"/>
              <a:gd name="connsiteY2" fmla="*/ 894080 h 2402619"/>
              <a:gd name="connsiteX3" fmla="*/ 11135360 w 12396177"/>
              <a:gd name="connsiteY3" fmla="*/ 1209040 h 2402619"/>
              <a:gd name="connsiteX4" fmla="*/ 12395200 w 12396177"/>
              <a:gd name="connsiteY4" fmla="*/ 843280 h 2402619"/>
              <a:gd name="connsiteX5" fmla="*/ 12395200 w 12396177"/>
              <a:gd name="connsiteY5" fmla="*/ 2402619 h 2402619"/>
              <a:gd name="connsiteX6" fmla="*/ 0 w 12396177"/>
              <a:gd name="connsiteY6" fmla="*/ 2372802 h 2402619"/>
              <a:gd name="connsiteX7" fmla="*/ 10160 w 12396177"/>
              <a:gd name="connsiteY7" fmla="*/ 0 h 2402619"/>
              <a:gd name="connsiteX0" fmla="*/ 462 w 12386479"/>
              <a:gd name="connsiteY0" fmla="*/ 0 h 2402619"/>
              <a:gd name="connsiteX1" fmla="*/ 9032702 w 12386479"/>
              <a:gd name="connsiteY1" fmla="*/ 802640 h 2402619"/>
              <a:gd name="connsiteX2" fmla="*/ 11115503 w 12386479"/>
              <a:gd name="connsiteY2" fmla="*/ 894080 h 2402619"/>
              <a:gd name="connsiteX3" fmla="*/ 11125662 w 12386479"/>
              <a:gd name="connsiteY3" fmla="*/ 1209040 h 2402619"/>
              <a:gd name="connsiteX4" fmla="*/ 12385502 w 12386479"/>
              <a:gd name="connsiteY4" fmla="*/ 843280 h 2402619"/>
              <a:gd name="connsiteX5" fmla="*/ 12385502 w 12386479"/>
              <a:gd name="connsiteY5" fmla="*/ 2402619 h 2402619"/>
              <a:gd name="connsiteX6" fmla="*/ 10180 w 12386479"/>
              <a:gd name="connsiteY6" fmla="*/ 2382741 h 2402619"/>
              <a:gd name="connsiteX7" fmla="*/ 462 w 12386479"/>
              <a:gd name="connsiteY7" fmla="*/ 0 h 2402619"/>
              <a:gd name="connsiteX0" fmla="*/ 462 w 12386479"/>
              <a:gd name="connsiteY0" fmla="*/ 0 h 2402619"/>
              <a:gd name="connsiteX1" fmla="*/ 9032702 w 12386479"/>
              <a:gd name="connsiteY1" fmla="*/ 802640 h 2402619"/>
              <a:gd name="connsiteX2" fmla="*/ 10268339 w 12386479"/>
              <a:gd name="connsiteY2" fmla="*/ 799950 h 2402619"/>
              <a:gd name="connsiteX3" fmla="*/ 11125662 w 12386479"/>
              <a:gd name="connsiteY3" fmla="*/ 1209040 h 2402619"/>
              <a:gd name="connsiteX4" fmla="*/ 12385502 w 12386479"/>
              <a:gd name="connsiteY4" fmla="*/ 843280 h 2402619"/>
              <a:gd name="connsiteX5" fmla="*/ 12385502 w 12386479"/>
              <a:gd name="connsiteY5" fmla="*/ 2402619 h 2402619"/>
              <a:gd name="connsiteX6" fmla="*/ 10180 w 12386479"/>
              <a:gd name="connsiteY6" fmla="*/ 2382741 h 2402619"/>
              <a:gd name="connsiteX7" fmla="*/ 462 w 12386479"/>
              <a:gd name="connsiteY7" fmla="*/ 0 h 2402619"/>
              <a:gd name="connsiteX0" fmla="*/ 462 w 12386479"/>
              <a:gd name="connsiteY0" fmla="*/ 0 h 2402619"/>
              <a:gd name="connsiteX1" fmla="*/ 8806750 w 12386479"/>
              <a:gd name="connsiteY1" fmla="*/ 781457 h 2402619"/>
              <a:gd name="connsiteX2" fmla="*/ 10268339 w 12386479"/>
              <a:gd name="connsiteY2" fmla="*/ 799950 h 2402619"/>
              <a:gd name="connsiteX3" fmla="*/ 11125662 w 12386479"/>
              <a:gd name="connsiteY3" fmla="*/ 1209040 h 2402619"/>
              <a:gd name="connsiteX4" fmla="*/ 12385502 w 12386479"/>
              <a:gd name="connsiteY4" fmla="*/ 843280 h 2402619"/>
              <a:gd name="connsiteX5" fmla="*/ 12385502 w 12386479"/>
              <a:gd name="connsiteY5" fmla="*/ 2402619 h 2402619"/>
              <a:gd name="connsiteX6" fmla="*/ 10180 w 12386479"/>
              <a:gd name="connsiteY6" fmla="*/ 2382741 h 2402619"/>
              <a:gd name="connsiteX7" fmla="*/ 462 w 12386479"/>
              <a:gd name="connsiteY7" fmla="*/ 0 h 2402619"/>
              <a:gd name="connsiteX0" fmla="*/ 462 w 12386479"/>
              <a:gd name="connsiteY0" fmla="*/ 0 h 2402619"/>
              <a:gd name="connsiteX1" fmla="*/ 8806750 w 12386479"/>
              <a:gd name="connsiteY1" fmla="*/ 781457 h 2402619"/>
              <a:gd name="connsiteX2" fmla="*/ 10268339 w 12386479"/>
              <a:gd name="connsiteY2" fmla="*/ 799950 h 2402619"/>
              <a:gd name="connsiteX3" fmla="*/ 11351614 w 12386479"/>
              <a:gd name="connsiteY3" fmla="*/ 1131369 h 2402619"/>
              <a:gd name="connsiteX4" fmla="*/ 12385502 w 12386479"/>
              <a:gd name="connsiteY4" fmla="*/ 843280 h 2402619"/>
              <a:gd name="connsiteX5" fmla="*/ 12385502 w 12386479"/>
              <a:gd name="connsiteY5" fmla="*/ 2402619 h 2402619"/>
              <a:gd name="connsiteX6" fmla="*/ 10180 w 12386479"/>
              <a:gd name="connsiteY6" fmla="*/ 2382741 h 2402619"/>
              <a:gd name="connsiteX7" fmla="*/ 462 w 12386479"/>
              <a:gd name="connsiteY7" fmla="*/ 0 h 2402619"/>
              <a:gd name="connsiteX0" fmla="*/ 462 w 12385562"/>
              <a:gd name="connsiteY0" fmla="*/ 0 h 2402619"/>
              <a:gd name="connsiteX1" fmla="*/ 8806750 w 12385562"/>
              <a:gd name="connsiteY1" fmla="*/ 781457 h 2402619"/>
              <a:gd name="connsiteX2" fmla="*/ 10268339 w 12385562"/>
              <a:gd name="connsiteY2" fmla="*/ 799950 h 2402619"/>
              <a:gd name="connsiteX3" fmla="*/ 11351614 w 12385562"/>
              <a:gd name="connsiteY3" fmla="*/ 1131369 h 2402619"/>
              <a:gd name="connsiteX4" fmla="*/ 12251343 w 12385562"/>
              <a:gd name="connsiteY4" fmla="*/ 899768 h 2402619"/>
              <a:gd name="connsiteX5" fmla="*/ 12385502 w 12385562"/>
              <a:gd name="connsiteY5" fmla="*/ 2402619 h 2402619"/>
              <a:gd name="connsiteX6" fmla="*/ 10180 w 12385562"/>
              <a:gd name="connsiteY6" fmla="*/ 2382741 h 2402619"/>
              <a:gd name="connsiteX7" fmla="*/ 462 w 12385562"/>
              <a:gd name="connsiteY7" fmla="*/ 0 h 2402619"/>
              <a:gd name="connsiteX0" fmla="*/ 462 w 12251343"/>
              <a:gd name="connsiteY0" fmla="*/ 0 h 2382741"/>
              <a:gd name="connsiteX1" fmla="*/ 8806750 w 12251343"/>
              <a:gd name="connsiteY1" fmla="*/ 781457 h 2382741"/>
              <a:gd name="connsiteX2" fmla="*/ 10268339 w 12251343"/>
              <a:gd name="connsiteY2" fmla="*/ 799950 h 2382741"/>
              <a:gd name="connsiteX3" fmla="*/ 11351614 w 12251343"/>
              <a:gd name="connsiteY3" fmla="*/ 1131369 h 2382741"/>
              <a:gd name="connsiteX4" fmla="*/ 12251343 w 12251343"/>
              <a:gd name="connsiteY4" fmla="*/ 899768 h 2382741"/>
              <a:gd name="connsiteX5" fmla="*/ 12205447 w 12251343"/>
              <a:gd name="connsiteY5" fmla="*/ 2328478 h 2382741"/>
              <a:gd name="connsiteX6" fmla="*/ 10180 w 12251343"/>
              <a:gd name="connsiteY6" fmla="*/ 2382741 h 2382741"/>
              <a:gd name="connsiteX7" fmla="*/ 462 w 12251343"/>
              <a:gd name="connsiteY7" fmla="*/ 0 h 2382741"/>
              <a:gd name="connsiteX0" fmla="*/ 462 w 12251343"/>
              <a:gd name="connsiteY0" fmla="*/ 0 h 2382741"/>
              <a:gd name="connsiteX1" fmla="*/ 8806750 w 12251343"/>
              <a:gd name="connsiteY1" fmla="*/ 781457 h 2382741"/>
              <a:gd name="connsiteX2" fmla="*/ 10268339 w 12251343"/>
              <a:gd name="connsiteY2" fmla="*/ 799950 h 2382741"/>
              <a:gd name="connsiteX3" fmla="*/ 11351614 w 12251343"/>
              <a:gd name="connsiteY3" fmla="*/ 1131369 h 2382741"/>
              <a:gd name="connsiteX4" fmla="*/ 12251343 w 12251343"/>
              <a:gd name="connsiteY4" fmla="*/ 899768 h 2382741"/>
              <a:gd name="connsiteX5" fmla="*/ 12247813 w 12251343"/>
              <a:gd name="connsiteY5" fmla="*/ 2321417 h 2382741"/>
              <a:gd name="connsiteX6" fmla="*/ 10180 w 12251343"/>
              <a:gd name="connsiteY6" fmla="*/ 2382741 h 2382741"/>
              <a:gd name="connsiteX7" fmla="*/ 462 w 12251343"/>
              <a:gd name="connsiteY7" fmla="*/ 0 h 2382741"/>
              <a:gd name="connsiteX0" fmla="*/ 53 w 12250934"/>
              <a:gd name="connsiteY0" fmla="*/ 0 h 2321417"/>
              <a:gd name="connsiteX1" fmla="*/ 8806341 w 12250934"/>
              <a:gd name="connsiteY1" fmla="*/ 781457 h 2321417"/>
              <a:gd name="connsiteX2" fmla="*/ 10267930 w 12250934"/>
              <a:gd name="connsiteY2" fmla="*/ 799950 h 2321417"/>
              <a:gd name="connsiteX3" fmla="*/ 11351205 w 12250934"/>
              <a:gd name="connsiteY3" fmla="*/ 1131369 h 2321417"/>
              <a:gd name="connsiteX4" fmla="*/ 12250934 w 12250934"/>
              <a:gd name="connsiteY4" fmla="*/ 899768 h 2321417"/>
              <a:gd name="connsiteX5" fmla="*/ 12247404 w 12250934"/>
              <a:gd name="connsiteY5" fmla="*/ 2321417 h 2321417"/>
              <a:gd name="connsiteX6" fmla="*/ 154522 w 12250934"/>
              <a:gd name="connsiteY6" fmla="*/ 2301539 h 2321417"/>
              <a:gd name="connsiteX7" fmla="*/ 53 w 12250934"/>
              <a:gd name="connsiteY7" fmla="*/ 0 h 2321417"/>
              <a:gd name="connsiteX0" fmla="*/ 170 w 12251051"/>
              <a:gd name="connsiteY0" fmla="*/ 0 h 2322722"/>
              <a:gd name="connsiteX1" fmla="*/ 8806458 w 12251051"/>
              <a:gd name="connsiteY1" fmla="*/ 781457 h 2322722"/>
              <a:gd name="connsiteX2" fmla="*/ 10268047 w 12251051"/>
              <a:gd name="connsiteY2" fmla="*/ 799950 h 2322722"/>
              <a:gd name="connsiteX3" fmla="*/ 11351322 w 12251051"/>
              <a:gd name="connsiteY3" fmla="*/ 1131369 h 2322722"/>
              <a:gd name="connsiteX4" fmla="*/ 12251051 w 12251051"/>
              <a:gd name="connsiteY4" fmla="*/ 899768 h 2322722"/>
              <a:gd name="connsiteX5" fmla="*/ 12247521 w 12251051"/>
              <a:gd name="connsiteY5" fmla="*/ 2321417 h 2322722"/>
              <a:gd name="connsiteX6" fmla="*/ 41662 w 12251051"/>
              <a:gd name="connsiteY6" fmla="*/ 2322722 h 2322722"/>
              <a:gd name="connsiteX7" fmla="*/ 170 w 12251051"/>
              <a:gd name="connsiteY7" fmla="*/ 0 h 2322722"/>
              <a:gd name="connsiteX0" fmla="*/ 237 w 12236996"/>
              <a:gd name="connsiteY0" fmla="*/ 0 h 2358027"/>
              <a:gd name="connsiteX1" fmla="*/ 8792403 w 12236996"/>
              <a:gd name="connsiteY1" fmla="*/ 816762 h 2358027"/>
              <a:gd name="connsiteX2" fmla="*/ 10253992 w 12236996"/>
              <a:gd name="connsiteY2" fmla="*/ 835255 h 2358027"/>
              <a:gd name="connsiteX3" fmla="*/ 11337267 w 12236996"/>
              <a:gd name="connsiteY3" fmla="*/ 1166674 h 2358027"/>
              <a:gd name="connsiteX4" fmla="*/ 12236996 w 12236996"/>
              <a:gd name="connsiteY4" fmla="*/ 935073 h 2358027"/>
              <a:gd name="connsiteX5" fmla="*/ 12233466 w 12236996"/>
              <a:gd name="connsiteY5" fmla="*/ 2356722 h 2358027"/>
              <a:gd name="connsiteX6" fmla="*/ 27607 w 12236996"/>
              <a:gd name="connsiteY6" fmla="*/ 2358027 h 2358027"/>
              <a:gd name="connsiteX7" fmla="*/ 237 w 12236996"/>
              <a:gd name="connsiteY7" fmla="*/ 0 h 2358027"/>
              <a:gd name="connsiteX0" fmla="*/ 7935 w 12209389"/>
              <a:gd name="connsiteY0" fmla="*/ 0 h 2350966"/>
              <a:gd name="connsiteX1" fmla="*/ 8764796 w 12209389"/>
              <a:gd name="connsiteY1" fmla="*/ 809701 h 2350966"/>
              <a:gd name="connsiteX2" fmla="*/ 10226385 w 12209389"/>
              <a:gd name="connsiteY2" fmla="*/ 828194 h 2350966"/>
              <a:gd name="connsiteX3" fmla="*/ 11309660 w 12209389"/>
              <a:gd name="connsiteY3" fmla="*/ 1159613 h 2350966"/>
              <a:gd name="connsiteX4" fmla="*/ 12209389 w 12209389"/>
              <a:gd name="connsiteY4" fmla="*/ 928012 h 2350966"/>
              <a:gd name="connsiteX5" fmla="*/ 12205859 w 12209389"/>
              <a:gd name="connsiteY5" fmla="*/ 2349661 h 2350966"/>
              <a:gd name="connsiteX6" fmla="*/ 0 w 12209389"/>
              <a:gd name="connsiteY6" fmla="*/ 2350966 h 2350966"/>
              <a:gd name="connsiteX7" fmla="*/ 7935 w 12209389"/>
              <a:gd name="connsiteY7" fmla="*/ 0 h 235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09389" h="2350966">
                <a:moveTo>
                  <a:pt x="7935" y="0"/>
                </a:moveTo>
                <a:lnTo>
                  <a:pt x="8764796" y="809701"/>
                </a:lnTo>
                <a:lnTo>
                  <a:pt x="10226385" y="828194"/>
                </a:lnTo>
                <a:lnTo>
                  <a:pt x="11309660" y="1159613"/>
                </a:lnTo>
                <a:lnTo>
                  <a:pt x="12209389" y="928012"/>
                </a:lnTo>
                <a:cubicBezTo>
                  <a:pt x="12206002" y="1351345"/>
                  <a:pt x="12209246" y="1926328"/>
                  <a:pt x="12205859" y="2349661"/>
                </a:cubicBezTo>
                <a:lnTo>
                  <a:pt x="0" y="2350966"/>
                </a:lnTo>
                <a:cubicBezTo>
                  <a:pt x="3387" y="1663473"/>
                  <a:pt x="4548" y="687493"/>
                  <a:pt x="7935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5D39DA-C2AD-D879-2BBE-5D759067DF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68293" y="7260438"/>
            <a:ext cx="6310184" cy="204866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198E5E4-9053-8037-9AF0-CAF797DA1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EC11CAE-AFB8-00DD-233E-C1479DFD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7C784FE4-BD62-9575-DA42-F5A2B8C59F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7" y="2384118"/>
            <a:ext cx="13677117" cy="2125980"/>
          </a:xfrm>
        </p:spPr>
        <p:txBody>
          <a:bodyPr lIns="36000" anchor="b">
            <a:noAutofit/>
          </a:bodyPr>
          <a:lstStyle>
            <a:lvl1pPr algn="l">
              <a:defRPr sz="6000"/>
            </a:lvl1pPr>
          </a:lstStyle>
          <a:p>
            <a:r>
              <a:rPr lang="en-US" dirty="0" err="1"/>
              <a:t>Väli</a:t>
            </a:r>
            <a:r>
              <a:rPr lang="en-US" dirty="0"/>
              <a:t>-, </a:t>
            </a:r>
            <a:r>
              <a:rPr lang="en-US" dirty="0" err="1"/>
              <a:t>nostodia</a:t>
            </a:r>
            <a:r>
              <a:rPr lang="en-US" dirty="0"/>
              <a:t> </a:t>
            </a:r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355D875-2757-4A1C-A10F-F54EF6A35C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5926" y="4713305"/>
            <a:ext cx="7450931" cy="550068"/>
          </a:xfrm>
        </p:spPr>
        <p:txBody>
          <a:bodyPr>
            <a:noAutofit/>
          </a:bodyPr>
          <a:lstStyle>
            <a:lvl1pPr marL="0" indent="0">
              <a:buNone/>
              <a:defRPr b="1"/>
            </a:lvl1pPr>
            <a:lvl2pPr marL="540000" indent="0">
              <a:buNone/>
              <a:defRPr/>
            </a:lvl2pPr>
          </a:lstStyle>
          <a:p>
            <a:pPr lvl="0"/>
            <a:r>
              <a:rPr lang="en-GB" dirty="0" err="1"/>
              <a:t>Alaotsikko</a:t>
            </a:r>
            <a:r>
              <a:rPr lang="en-GB" dirty="0"/>
              <a:t> lorem ipsum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54ABCCCD-6B7B-48D8-BCFF-402680286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7198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dia 2_sininen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7E60C18-010B-ECEC-461D-C4F3EEC17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111078" y="5846130"/>
            <a:ext cx="4176923" cy="44408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885B5455-1CB0-355B-FAF3-ED49F2E64F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105340" y="5846129"/>
            <a:ext cx="4184082" cy="4459520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58574"/>
              <a:gd name="connsiteY0" fmla="*/ 0 h 3042211"/>
              <a:gd name="connsiteX1" fmla="*/ 2799273 w 3258574"/>
              <a:gd name="connsiteY1" fmla="*/ 537756 h 3042211"/>
              <a:gd name="connsiteX2" fmla="*/ 3258556 w 3258574"/>
              <a:gd name="connsiteY2" fmla="*/ 3042211 h 3042211"/>
              <a:gd name="connsiteX3" fmla="*/ 0 w 3258574"/>
              <a:gd name="connsiteY3" fmla="*/ 3042211 h 3042211"/>
              <a:gd name="connsiteX4" fmla="*/ 0 w 3258574"/>
              <a:gd name="connsiteY4" fmla="*/ 0 h 3042211"/>
              <a:gd name="connsiteX0" fmla="*/ 0 w 2799273"/>
              <a:gd name="connsiteY0" fmla="*/ 0 h 3042211"/>
              <a:gd name="connsiteX1" fmla="*/ 2799273 w 2799273"/>
              <a:gd name="connsiteY1" fmla="*/ 537756 h 3042211"/>
              <a:gd name="connsiteX2" fmla="*/ 2784056 w 2799273"/>
              <a:gd name="connsiteY2" fmla="*/ 2958185 h 3042211"/>
              <a:gd name="connsiteX3" fmla="*/ 0 w 2799273"/>
              <a:gd name="connsiteY3" fmla="*/ 3042211 h 3042211"/>
              <a:gd name="connsiteX4" fmla="*/ 0 w 2799273"/>
              <a:gd name="connsiteY4" fmla="*/ 0 h 3042211"/>
              <a:gd name="connsiteX0" fmla="*/ 0 w 2799273"/>
              <a:gd name="connsiteY0" fmla="*/ 0 h 2973013"/>
              <a:gd name="connsiteX1" fmla="*/ 2799273 w 2799273"/>
              <a:gd name="connsiteY1" fmla="*/ 537756 h 2973013"/>
              <a:gd name="connsiteX2" fmla="*/ 2784056 w 2799273"/>
              <a:gd name="connsiteY2" fmla="*/ 2958185 h 2973013"/>
              <a:gd name="connsiteX3" fmla="*/ 0 w 2799273"/>
              <a:gd name="connsiteY3" fmla="*/ 2973013 h 2973013"/>
              <a:gd name="connsiteX4" fmla="*/ 0 w 2799273"/>
              <a:gd name="connsiteY4" fmla="*/ 0 h 2973013"/>
              <a:gd name="connsiteX0" fmla="*/ 0 w 2799273"/>
              <a:gd name="connsiteY0" fmla="*/ 0 h 2973013"/>
              <a:gd name="connsiteX1" fmla="*/ 2799273 w 2799273"/>
              <a:gd name="connsiteY1" fmla="*/ 537756 h 2973013"/>
              <a:gd name="connsiteX2" fmla="*/ 2759342 w 2799273"/>
              <a:gd name="connsiteY2" fmla="*/ 2968070 h 2973013"/>
              <a:gd name="connsiteX3" fmla="*/ 0 w 2799273"/>
              <a:gd name="connsiteY3" fmla="*/ 2973013 h 2973013"/>
              <a:gd name="connsiteX4" fmla="*/ 0 w 2799273"/>
              <a:gd name="connsiteY4" fmla="*/ 0 h 2973013"/>
              <a:gd name="connsiteX0" fmla="*/ 0 w 2789388"/>
              <a:gd name="connsiteY0" fmla="*/ 0 h 2973013"/>
              <a:gd name="connsiteX1" fmla="*/ 2789388 w 2789388"/>
              <a:gd name="connsiteY1" fmla="*/ 537756 h 2973013"/>
              <a:gd name="connsiteX2" fmla="*/ 2759342 w 2789388"/>
              <a:gd name="connsiteY2" fmla="*/ 2968070 h 2973013"/>
              <a:gd name="connsiteX3" fmla="*/ 0 w 2789388"/>
              <a:gd name="connsiteY3" fmla="*/ 2973013 h 2973013"/>
              <a:gd name="connsiteX4" fmla="*/ 0 w 2789388"/>
              <a:gd name="connsiteY4" fmla="*/ 0 h 2973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9388" h="2973013">
                <a:moveTo>
                  <a:pt x="0" y="0"/>
                </a:moveTo>
                <a:lnTo>
                  <a:pt x="2789388" y="537756"/>
                </a:lnTo>
                <a:cubicBezTo>
                  <a:pt x="2785963" y="1349768"/>
                  <a:pt x="2762767" y="2156058"/>
                  <a:pt x="2759342" y="2968070"/>
                </a:cubicBezTo>
                <a:lnTo>
                  <a:pt x="0" y="297301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510EEE8-B376-B3A2-2267-59D3DF002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5099201" y="7230992"/>
            <a:ext cx="3203127" cy="3057339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439511 w 2629299"/>
              <a:gd name="connsiteY0" fmla="*/ 0 h 2971564"/>
              <a:gd name="connsiteX1" fmla="*/ 2619025 w 2629299"/>
              <a:gd name="connsiteY1" fmla="*/ 269460 h 2971564"/>
              <a:gd name="connsiteX2" fmla="*/ 2629299 w 2629299"/>
              <a:gd name="connsiteY2" fmla="*/ 2971564 h 2971564"/>
              <a:gd name="connsiteX3" fmla="*/ 0 w 2629299"/>
              <a:gd name="connsiteY3" fmla="*/ 2601695 h 2971564"/>
              <a:gd name="connsiteX4" fmla="*/ 439511 w 2629299"/>
              <a:gd name="connsiteY4" fmla="*/ 0 h 2971564"/>
              <a:gd name="connsiteX0" fmla="*/ 0 w 2189788"/>
              <a:gd name="connsiteY0" fmla="*/ 0 h 2971564"/>
              <a:gd name="connsiteX1" fmla="*/ 2179514 w 2189788"/>
              <a:gd name="connsiteY1" fmla="*/ 269460 h 2971564"/>
              <a:gd name="connsiteX2" fmla="*/ 2189788 w 2189788"/>
              <a:gd name="connsiteY2" fmla="*/ 2971564 h 2971564"/>
              <a:gd name="connsiteX3" fmla="*/ 54759 w 2189788"/>
              <a:gd name="connsiteY3" fmla="*/ 2038227 h 2971564"/>
              <a:gd name="connsiteX4" fmla="*/ 0 w 2189788"/>
              <a:gd name="connsiteY4" fmla="*/ 0 h 2971564"/>
              <a:gd name="connsiteX0" fmla="*/ 0 w 2189788"/>
              <a:gd name="connsiteY0" fmla="*/ 0 h 2971564"/>
              <a:gd name="connsiteX1" fmla="*/ 2179514 w 2189788"/>
              <a:gd name="connsiteY1" fmla="*/ 269460 h 2971564"/>
              <a:gd name="connsiteX2" fmla="*/ 2189788 w 2189788"/>
              <a:gd name="connsiteY2" fmla="*/ 2971564 h 2971564"/>
              <a:gd name="connsiteX3" fmla="*/ 34988 w 2189788"/>
              <a:gd name="connsiteY3" fmla="*/ 2043169 h 2971564"/>
              <a:gd name="connsiteX4" fmla="*/ 0 w 2189788"/>
              <a:gd name="connsiteY4" fmla="*/ 0 h 2971564"/>
              <a:gd name="connsiteX0" fmla="*/ 0 w 2184845"/>
              <a:gd name="connsiteY0" fmla="*/ 0 h 2052222"/>
              <a:gd name="connsiteX1" fmla="*/ 2179514 w 2184845"/>
              <a:gd name="connsiteY1" fmla="*/ 269460 h 2052222"/>
              <a:gd name="connsiteX2" fmla="*/ 2184845 w 2184845"/>
              <a:gd name="connsiteY2" fmla="*/ 2052222 h 2052222"/>
              <a:gd name="connsiteX3" fmla="*/ 34988 w 2184845"/>
              <a:gd name="connsiteY3" fmla="*/ 2043169 h 2052222"/>
              <a:gd name="connsiteX4" fmla="*/ 0 w 2184845"/>
              <a:gd name="connsiteY4" fmla="*/ 0 h 2052222"/>
              <a:gd name="connsiteX0" fmla="*/ 0 w 2160132"/>
              <a:gd name="connsiteY0" fmla="*/ 0 h 2042337"/>
              <a:gd name="connsiteX1" fmla="*/ 2154801 w 2160132"/>
              <a:gd name="connsiteY1" fmla="*/ 259575 h 2042337"/>
              <a:gd name="connsiteX2" fmla="*/ 2160132 w 2160132"/>
              <a:gd name="connsiteY2" fmla="*/ 2042337 h 2042337"/>
              <a:gd name="connsiteX3" fmla="*/ 10275 w 2160132"/>
              <a:gd name="connsiteY3" fmla="*/ 2033284 h 2042337"/>
              <a:gd name="connsiteX4" fmla="*/ 0 w 2160132"/>
              <a:gd name="connsiteY4" fmla="*/ 0 h 2042337"/>
              <a:gd name="connsiteX0" fmla="*/ 0 w 2160132"/>
              <a:gd name="connsiteY0" fmla="*/ 0 h 2053055"/>
              <a:gd name="connsiteX1" fmla="*/ 2154801 w 2160132"/>
              <a:gd name="connsiteY1" fmla="*/ 259575 h 2053055"/>
              <a:gd name="connsiteX2" fmla="*/ 2160132 w 2160132"/>
              <a:gd name="connsiteY2" fmla="*/ 2042337 h 2053055"/>
              <a:gd name="connsiteX3" fmla="*/ 25103 w 2160132"/>
              <a:gd name="connsiteY3" fmla="*/ 2053055 h 2053055"/>
              <a:gd name="connsiteX4" fmla="*/ 0 w 2160132"/>
              <a:gd name="connsiteY4" fmla="*/ 0 h 2053055"/>
              <a:gd name="connsiteX0" fmla="*/ 0 w 2135418"/>
              <a:gd name="connsiteY0" fmla="*/ 0 h 2048112"/>
              <a:gd name="connsiteX1" fmla="*/ 2130087 w 2135418"/>
              <a:gd name="connsiteY1" fmla="*/ 254632 h 2048112"/>
              <a:gd name="connsiteX2" fmla="*/ 2135418 w 2135418"/>
              <a:gd name="connsiteY2" fmla="*/ 2037394 h 2048112"/>
              <a:gd name="connsiteX3" fmla="*/ 389 w 2135418"/>
              <a:gd name="connsiteY3" fmla="*/ 2048112 h 2048112"/>
              <a:gd name="connsiteX4" fmla="*/ 0 w 2135418"/>
              <a:gd name="connsiteY4" fmla="*/ 0 h 2048112"/>
              <a:gd name="connsiteX0" fmla="*/ 0 w 2135418"/>
              <a:gd name="connsiteY0" fmla="*/ 0 h 2038226"/>
              <a:gd name="connsiteX1" fmla="*/ 2130087 w 2135418"/>
              <a:gd name="connsiteY1" fmla="*/ 254632 h 2038226"/>
              <a:gd name="connsiteX2" fmla="*/ 2135418 w 2135418"/>
              <a:gd name="connsiteY2" fmla="*/ 2037394 h 2038226"/>
              <a:gd name="connsiteX3" fmla="*/ 5332 w 2135418"/>
              <a:gd name="connsiteY3" fmla="*/ 2038226 h 2038226"/>
              <a:gd name="connsiteX4" fmla="*/ 0 w 2135418"/>
              <a:gd name="connsiteY4" fmla="*/ 0 h 2038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5418" h="2038226">
                <a:moveTo>
                  <a:pt x="0" y="0"/>
                </a:moveTo>
                <a:lnTo>
                  <a:pt x="2130087" y="254632"/>
                </a:lnTo>
                <a:cubicBezTo>
                  <a:pt x="2133512" y="1155333"/>
                  <a:pt x="2131993" y="1136693"/>
                  <a:pt x="2135418" y="2037394"/>
                </a:cubicBezTo>
                <a:lnTo>
                  <a:pt x="5332" y="2038226"/>
                </a:lnTo>
                <a:cubicBezTo>
                  <a:pt x="5202" y="1355522"/>
                  <a:pt x="130" y="682704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7CF4368-8747-D090-B72A-E145A87DD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99201" y="7618822"/>
            <a:ext cx="3188799" cy="2675141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4942 w 2125866"/>
              <a:gd name="connsiteY3" fmla="*/ 1813083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4942 w 2125866"/>
              <a:gd name="connsiteY3" fmla="*/ 1783427 h 2589088"/>
              <a:gd name="connsiteX4" fmla="*/ 0 w 2125866"/>
              <a:gd name="connsiteY4" fmla="*/ 0 h 2589088"/>
              <a:gd name="connsiteX0" fmla="*/ 0 w 2125866"/>
              <a:gd name="connsiteY0" fmla="*/ 0 h 1788370"/>
              <a:gd name="connsiteX1" fmla="*/ 2125866 w 2125866"/>
              <a:gd name="connsiteY1" fmla="*/ 462337 h 1788370"/>
              <a:gd name="connsiteX2" fmla="*/ 2120923 w 2125866"/>
              <a:gd name="connsiteY2" fmla="*/ 1788370 h 1788370"/>
              <a:gd name="connsiteX3" fmla="*/ 4942 w 2125866"/>
              <a:gd name="connsiteY3" fmla="*/ 1783427 h 1788370"/>
              <a:gd name="connsiteX4" fmla="*/ 0 w 2125866"/>
              <a:gd name="connsiteY4" fmla="*/ 0 h 1788370"/>
              <a:gd name="connsiteX0" fmla="*/ 0 w 2125866"/>
              <a:gd name="connsiteY0" fmla="*/ 0 h 1783427"/>
              <a:gd name="connsiteX1" fmla="*/ 2125866 w 2125866"/>
              <a:gd name="connsiteY1" fmla="*/ 462337 h 1783427"/>
              <a:gd name="connsiteX2" fmla="*/ 2120923 w 2125866"/>
              <a:gd name="connsiteY2" fmla="*/ 1778485 h 1783427"/>
              <a:gd name="connsiteX3" fmla="*/ 4942 w 2125866"/>
              <a:gd name="connsiteY3" fmla="*/ 1783427 h 1783427"/>
              <a:gd name="connsiteX4" fmla="*/ 0 w 2125866"/>
              <a:gd name="connsiteY4" fmla="*/ 0 h 1783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5866" h="1783427">
                <a:moveTo>
                  <a:pt x="0" y="0"/>
                </a:moveTo>
                <a:lnTo>
                  <a:pt x="2125866" y="462337"/>
                </a:lnTo>
                <a:cubicBezTo>
                  <a:pt x="2124218" y="904348"/>
                  <a:pt x="2122571" y="1336474"/>
                  <a:pt x="2120923" y="1778485"/>
                </a:cubicBezTo>
                <a:lnTo>
                  <a:pt x="4942" y="1783427"/>
                </a:lnTo>
                <a:cubicBezTo>
                  <a:pt x="3295" y="1179066"/>
                  <a:pt x="1647" y="604361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4258EEF-1376-4016-82FD-C9C825A75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351790"/>
            <a:ext cx="18288000" cy="19785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111D181-4211-6D98-6476-94FA5F182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B3AEA29-DCD6-F086-E7A6-0E2C7B4CEE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7" y="2384118"/>
            <a:ext cx="13677117" cy="2125980"/>
          </a:xfrm>
        </p:spPr>
        <p:txBody>
          <a:bodyPr lIns="36000" anchor="b">
            <a:noAutofit/>
          </a:bodyPr>
          <a:lstStyle>
            <a:lvl1pPr algn="l">
              <a:defRPr sz="6000"/>
            </a:lvl1pPr>
          </a:lstStyle>
          <a:p>
            <a:r>
              <a:rPr lang="en-US" dirty="0" err="1"/>
              <a:t>Väli</a:t>
            </a:r>
            <a:r>
              <a:rPr lang="en-US" dirty="0"/>
              <a:t>-, </a:t>
            </a:r>
            <a:r>
              <a:rPr lang="en-US" dirty="0" err="1"/>
              <a:t>nostodia</a:t>
            </a:r>
            <a:r>
              <a:rPr lang="en-US" dirty="0"/>
              <a:t> </a:t>
            </a:r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76817348-5F4C-4291-B0F8-A243CA56763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5926" y="4713305"/>
            <a:ext cx="7450931" cy="550068"/>
          </a:xfrm>
        </p:spPr>
        <p:txBody>
          <a:bodyPr>
            <a:noAutofit/>
          </a:bodyPr>
          <a:lstStyle>
            <a:lvl1pPr marL="0" indent="0">
              <a:buNone/>
              <a:defRPr b="1"/>
            </a:lvl1pPr>
            <a:lvl2pPr marL="540000" indent="0">
              <a:buNone/>
              <a:defRPr/>
            </a:lvl2pPr>
          </a:lstStyle>
          <a:p>
            <a:pPr lvl="0"/>
            <a:r>
              <a:rPr lang="en-GB" dirty="0" err="1"/>
              <a:t>Alaotsikko</a:t>
            </a:r>
            <a:r>
              <a:rPr lang="en-GB" dirty="0"/>
              <a:t> lorem ipsum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C2AE39-4201-386D-3FEC-8C6BCE4FE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13" name="Date Placeholder 6">
            <a:extLst>
              <a:ext uri="{FF2B5EF4-FFF2-40B4-BE49-F238E27FC236}">
                <a16:creationId xmlns:a16="http://schemas.microsoft.com/office/drawing/2014/main" id="{F5355FA4-BF47-4FF1-A3D4-0335A53F1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99195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2EF8D790-71F6-7A74-6798-714DF9DA3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3273" y="963778"/>
            <a:ext cx="18318705" cy="9388257"/>
          </a:xfrm>
          <a:custGeom>
            <a:avLst/>
            <a:gdLst>
              <a:gd name="connsiteX0" fmla="*/ 0 w 12192000"/>
              <a:gd name="connsiteY0" fmla="*/ 0 h 2021840"/>
              <a:gd name="connsiteX1" fmla="*/ 12192000 w 12192000"/>
              <a:gd name="connsiteY1" fmla="*/ 0 h 2021840"/>
              <a:gd name="connsiteX2" fmla="*/ 12192000 w 12192000"/>
              <a:gd name="connsiteY2" fmla="*/ 2021840 h 2021840"/>
              <a:gd name="connsiteX3" fmla="*/ 0 w 12192000"/>
              <a:gd name="connsiteY3" fmla="*/ 2021840 h 2021840"/>
              <a:gd name="connsiteX4" fmla="*/ 0 w 12192000"/>
              <a:gd name="connsiteY4" fmla="*/ 0 h 2021840"/>
              <a:gd name="connsiteX0" fmla="*/ 0 w 12192000"/>
              <a:gd name="connsiteY0" fmla="*/ 0 h 2021840"/>
              <a:gd name="connsiteX1" fmla="*/ 7366000 w 12192000"/>
              <a:gd name="connsiteY1" fmla="*/ 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98080 w 12192000"/>
              <a:gd name="connsiteY1" fmla="*/ 89408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556240 w 12192000"/>
              <a:gd name="connsiteY2" fmla="*/ 24384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93680 w 12192000"/>
              <a:gd name="connsiteY2" fmla="*/ 78232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83520 w 12192000"/>
              <a:gd name="connsiteY2" fmla="*/ 121920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9946640 w 12192000"/>
              <a:gd name="connsiteY2" fmla="*/ 107696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202160"/>
              <a:gd name="connsiteY0" fmla="*/ 0 h 2021840"/>
              <a:gd name="connsiteX1" fmla="*/ 7487920 w 12202160"/>
              <a:gd name="connsiteY1" fmla="*/ 731520 h 2021840"/>
              <a:gd name="connsiteX2" fmla="*/ 9946640 w 12202160"/>
              <a:gd name="connsiteY2" fmla="*/ 1076960 h 2021840"/>
              <a:gd name="connsiteX3" fmla="*/ 12202160 w 12202160"/>
              <a:gd name="connsiteY3" fmla="*/ 751840 h 2021840"/>
              <a:gd name="connsiteX4" fmla="*/ 12192000 w 12202160"/>
              <a:gd name="connsiteY4" fmla="*/ 2021840 h 2021840"/>
              <a:gd name="connsiteX5" fmla="*/ 0 w 12202160"/>
              <a:gd name="connsiteY5" fmla="*/ 2021840 h 2021840"/>
              <a:gd name="connsiteX6" fmla="*/ 0 w 12202160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946640 w 12192977"/>
              <a:gd name="connsiteY2" fmla="*/ 10769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82480 w 12192977"/>
              <a:gd name="connsiteY2" fmla="*/ 11277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8585201 w 12192977"/>
              <a:gd name="connsiteY2" fmla="*/ 9550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540240 w 12192977"/>
              <a:gd name="connsiteY3" fmla="*/ 11988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01200 w 12192977"/>
              <a:gd name="connsiteY3" fmla="*/ 11480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827024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202610"/>
              <a:gd name="connsiteY0" fmla="*/ 0 h 2052320"/>
              <a:gd name="connsiteX1" fmla="*/ 8270240 w 12202610"/>
              <a:gd name="connsiteY1" fmla="*/ 731520 h 2052320"/>
              <a:gd name="connsiteX2" fmla="*/ 10353041 w 12202610"/>
              <a:gd name="connsiteY2" fmla="*/ 822960 h 2052320"/>
              <a:gd name="connsiteX3" fmla="*/ 10363200 w 12202610"/>
              <a:gd name="connsiteY3" fmla="*/ 1137920 h 2052320"/>
              <a:gd name="connsiteX4" fmla="*/ 12192000 w 12202610"/>
              <a:gd name="connsiteY4" fmla="*/ 568960 h 2052320"/>
              <a:gd name="connsiteX5" fmla="*/ 12202160 w 12202610"/>
              <a:gd name="connsiteY5" fmla="*/ 2052320 h 2052320"/>
              <a:gd name="connsiteX6" fmla="*/ 0 w 12202610"/>
              <a:gd name="connsiteY6" fmla="*/ 2021840 h 2052320"/>
              <a:gd name="connsiteX7" fmla="*/ 0 w 12202610"/>
              <a:gd name="connsiteY7" fmla="*/ 0 h 2052320"/>
              <a:gd name="connsiteX0" fmla="*/ 10160 w 12212770"/>
              <a:gd name="connsiteY0" fmla="*/ 0 h 2062480"/>
              <a:gd name="connsiteX1" fmla="*/ 8280400 w 12212770"/>
              <a:gd name="connsiteY1" fmla="*/ 731520 h 2062480"/>
              <a:gd name="connsiteX2" fmla="*/ 10363201 w 12212770"/>
              <a:gd name="connsiteY2" fmla="*/ 822960 h 2062480"/>
              <a:gd name="connsiteX3" fmla="*/ 10373360 w 12212770"/>
              <a:gd name="connsiteY3" fmla="*/ 1137920 h 2062480"/>
              <a:gd name="connsiteX4" fmla="*/ 12202160 w 12212770"/>
              <a:gd name="connsiteY4" fmla="*/ 568960 h 2062480"/>
              <a:gd name="connsiteX5" fmla="*/ 12212320 w 12212770"/>
              <a:gd name="connsiteY5" fmla="*/ 2052320 h 2062480"/>
              <a:gd name="connsiteX6" fmla="*/ 0 w 12212770"/>
              <a:gd name="connsiteY6" fmla="*/ 2062480 h 2062480"/>
              <a:gd name="connsiteX7" fmla="*/ 10160 w 12212770"/>
              <a:gd name="connsiteY7" fmla="*/ 0 h 2062480"/>
              <a:gd name="connsiteX0" fmla="*/ 11 w 12964621"/>
              <a:gd name="connsiteY0" fmla="*/ 0 h 2133600"/>
              <a:gd name="connsiteX1" fmla="*/ 9032251 w 12964621"/>
              <a:gd name="connsiteY1" fmla="*/ 802640 h 2133600"/>
              <a:gd name="connsiteX2" fmla="*/ 11115052 w 12964621"/>
              <a:gd name="connsiteY2" fmla="*/ 894080 h 2133600"/>
              <a:gd name="connsiteX3" fmla="*/ 11125211 w 12964621"/>
              <a:gd name="connsiteY3" fmla="*/ 1209040 h 2133600"/>
              <a:gd name="connsiteX4" fmla="*/ 12954011 w 12964621"/>
              <a:gd name="connsiteY4" fmla="*/ 640080 h 2133600"/>
              <a:gd name="connsiteX5" fmla="*/ 12964171 w 12964621"/>
              <a:gd name="connsiteY5" fmla="*/ 2123440 h 2133600"/>
              <a:gd name="connsiteX6" fmla="*/ 751851 w 12964621"/>
              <a:gd name="connsiteY6" fmla="*/ 2133600 h 2133600"/>
              <a:gd name="connsiteX7" fmla="*/ 11 w 12964621"/>
              <a:gd name="connsiteY7" fmla="*/ 0 h 2133600"/>
              <a:gd name="connsiteX0" fmla="*/ 10160 w 12974770"/>
              <a:gd name="connsiteY0" fmla="*/ 0 h 2164080"/>
              <a:gd name="connsiteX1" fmla="*/ 9042400 w 12974770"/>
              <a:gd name="connsiteY1" fmla="*/ 802640 h 2164080"/>
              <a:gd name="connsiteX2" fmla="*/ 11125201 w 12974770"/>
              <a:gd name="connsiteY2" fmla="*/ 894080 h 2164080"/>
              <a:gd name="connsiteX3" fmla="*/ 11135360 w 12974770"/>
              <a:gd name="connsiteY3" fmla="*/ 1209040 h 2164080"/>
              <a:gd name="connsiteX4" fmla="*/ 12964160 w 12974770"/>
              <a:gd name="connsiteY4" fmla="*/ 640080 h 2164080"/>
              <a:gd name="connsiteX5" fmla="*/ 12974320 w 12974770"/>
              <a:gd name="connsiteY5" fmla="*/ 2123440 h 2164080"/>
              <a:gd name="connsiteX6" fmla="*/ 0 w 12974770"/>
              <a:gd name="connsiteY6" fmla="*/ 2164080 h 2164080"/>
              <a:gd name="connsiteX7" fmla="*/ 10160 w 12974770"/>
              <a:gd name="connsiteY7" fmla="*/ 0 h 2164080"/>
              <a:gd name="connsiteX0" fmla="*/ 10160 w 12964160"/>
              <a:gd name="connsiteY0" fmla="*/ 0 h 2164080"/>
              <a:gd name="connsiteX1" fmla="*/ 9042400 w 12964160"/>
              <a:gd name="connsiteY1" fmla="*/ 802640 h 2164080"/>
              <a:gd name="connsiteX2" fmla="*/ 11125201 w 12964160"/>
              <a:gd name="connsiteY2" fmla="*/ 894080 h 2164080"/>
              <a:gd name="connsiteX3" fmla="*/ 11135360 w 12964160"/>
              <a:gd name="connsiteY3" fmla="*/ 1209040 h 2164080"/>
              <a:gd name="connsiteX4" fmla="*/ 12964160 w 12964160"/>
              <a:gd name="connsiteY4" fmla="*/ 640080 h 2164080"/>
              <a:gd name="connsiteX5" fmla="*/ 12395200 w 12964160"/>
              <a:gd name="connsiteY5" fmla="*/ 2164080 h 2164080"/>
              <a:gd name="connsiteX6" fmla="*/ 0 w 12964160"/>
              <a:gd name="connsiteY6" fmla="*/ 2164080 h 2164080"/>
              <a:gd name="connsiteX7" fmla="*/ 10160 w 12964160"/>
              <a:gd name="connsiteY7" fmla="*/ 0 h 2164080"/>
              <a:gd name="connsiteX0" fmla="*/ 10160 w 12396177"/>
              <a:gd name="connsiteY0" fmla="*/ 0 h 2164080"/>
              <a:gd name="connsiteX1" fmla="*/ 9042400 w 12396177"/>
              <a:gd name="connsiteY1" fmla="*/ 802640 h 2164080"/>
              <a:gd name="connsiteX2" fmla="*/ 11125201 w 12396177"/>
              <a:gd name="connsiteY2" fmla="*/ 894080 h 2164080"/>
              <a:gd name="connsiteX3" fmla="*/ 11135360 w 12396177"/>
              <a:gd name="connsiteY3" fmla="*/ 1209040 h 2164080"/>
              <a:gd name="connsiteX4" fmla="*/ 12395200 w 12396177"/>
              <a:gd name="connsiteY4" fmla="*/ 843280 h 2164080"/>
              <a:gd name="connsiteX5" fmla="*/ 12395200 w 12396177"/>
              <a:gd name="connsiteY5" fmla="*/ 2164080 h 2164080"/>
              <a:gd name="connsiteX6" fmla="*/ 0 w 12396177"/>
              <a:gd name="connsiteY6" fmla="*/ 2164080 h 2164080"/>
              <a:gd name="connsiteX7" fmla="*/ 10160 w 12396177"/>
              <a:gd name="connsiteY7" fmla="*/ 0 h 2164080"/>
              <a:gd name="connsiteX0" fmla="*/ 20099 w 12406116"/>
              <a:gd name="connsiteY0" fmla="*/ 0 h 4211540"/>
              <a:gd name="connsiteX1" fmla="*/ 9052339 w 12406116"/>
              <a:gd name="connsiteY1" fmla="*/ 802640 h 4211540"/>
              <a:gd name="connsiteX2" fmla="*/ 11135140 w 12406116"/>
              <a:gd name="connsiteY2" fmla="*/ 894080 h 4211540"/>
              <a:gd name="connsiteX3" fmla="*/ 11145299 w 12406116"/>
              <a:gd name="connsiteY3" fmla="*/ 1209040 h 4211540"/>
              <a:gd name="connsiteX4" fmla="*/ 12405139 w 12406116"/>
              <a:gd name="connsiteY4" fmla="*/ 843280 h 4211540"/>
              <a:gd name="connsiteX5" fmla="*/ 12405139 w 12406116"/>
              <a:gd name="connsiteY5" fmla="*/ 2164080 h 4211540"/>
              <a:gd name="connsiteX6" fmla="*/ 0 w 12406116"/>
              <a:gd name="connsiteY6" fmla="*/ 4211540 h 4211540"/>
              <a:gd name="connsiteX7" fmla="*/ 20099 w 12406116"/>
              <a:gd name="connsiteY7" fmla="*/ 0 h 4211540"/>
              <a:gd name="connsiteX0" fmla="*/ 20099 w 12406116"/>
              <a:gd name="connsiteY0" fmla="*/ 0 h 4211540"/>
              <a:gd name="connsiteX1" fmla="*/ 9052339 w 12406116"/>
              <a:gd name="connsiteY1" fmla="*/ 802640 h 4211540"/>
              <a:gd name="connsiteX2" fmla="*/ 11135140 w 12406116"/>
              <a:gd name="connsiteY2" fmla="*/ 894080 h 4211540"/>
              <a:gd name="connsiteX3" fmla="*/ 11145299 w 12406116"/>
              <a:gd name="connsiteY3" fmla="*/ 1209040 h 4211540"/>
              <a:gd name="connsiteX4" fmla="*/ 12405139 w 12406116"/>
              <a:gd name="connsiteY4" fmla="*/ 843280 h 4211540"/>
              <a:gd name="connsiteX5" fmla="*/ 12405139 w 12406116"/>
              <a:gd name="connsiteY5" fmla="*/ 4171784 h 4211540"/>
              <a:gd name="connsiteX6" fmla="*/ 0 w 12406116"/>
              <a:gd name="connsiteY6" fmla="*/ 4211540 h 4211540"/>
              <a:gd name="connsiteX7" fmla="*/ 20099 w 12406116"/>
              <a:gd name="connsiteY7" fmla="*/ 0 h 4211540"/>
              <a:gd name="connsiteX0" fmla="*/ 462 w 12386479"/>
              <a:gd name="connsiteY0" fmla="*/ 0 h 4221479"/>
              <a:gd name="connsiteX1" fmla="*/ 9032702 w 12386479"/>
              <a:gd name="connsiteY1" fmla="*/ 802640 h 4221479"/>
              <a:gd name="connsiteX2" fmla="*/ 11115503 w 12386479"/>
              <a:gd name="connsiteY2" fmla="*/ 894080 h 4221479"/>
              <a:gd name="connsiteX3" fmla="*/ 11125662 w 12386479"/>
              <a:gd name="connsiteY3" fmla="*/ 1209040 h 4221479"/>
              <a:gd name="connsiteX4" fmla="*/ 12385502 w 12386479"/>
              <a:gd name="connsiteY4" fmla="*/ 843280 h 4221479"/>
              <a:gd name="connsiteX5" fmla="*/ 12385502 w 12386479"/>
              <a:gd name="connsiteY5" fmla="*/ 4171784 h 4221479"/>
              <a:gd name="connsiteX6" fmla="*/ 10180 w 12386479"/>
              <a:gd name="connsiteY6" fmla="*/ 4221479 h 4221479"/>
              <a:gd name="connsiteX7" fmla="*/ 462 w 12386479"/>
              <a:gd name="connsiteY7" fmla="*/ 0 h 4221479"/>
              <a:gd name="connsiteX0" fmla="*/ 462 w 12386479"/>
              <a:gd name="connsiteY0" fmla="*/ 0 h 4211539"/>
              <a:gd name="connsiteX1" fmla="*/ 9032702 w 12386479"/>
              <a:gd name="connsiteY1" fmla="*/ 802640 h 4211539"/>
              <a:gd name="connsiteX2" fmla="*/ 11115503 w 12386479"/>
              <a:gd name="connsiteY2" fmla="*/ 894080 h 4211539"/>
              <a:gd name="connsiteX3" fmla="*/ 11125662 w 12386479"/>
              <a:gd name="connsiteY3" fmla="*/ 1209040 h 4211539"/>
              <a:gd name="connsiteX4" fmla="*/ 12385502 w 12386479"/>
              <a:gd name="connsiteY4" fmla="*/ 843280 h 4211539"/>
              <a:gd name="connsiteX5" fmla="*/ 12385502 w 12386479"/>
              <a:gd name="connsiteY5" fmla="*/ 4171784 h 4211539"/>
              <a:gd name="connsiteX6" fmla="*/ 10180 w 12386479"/>
              <a:gd name="connsiteY6" fmla="*/ 4211539 h 4211539"/>
              <a:gd name="connsiteX7" fmla="*/ 462 w 12386479"/>
              <a:gd name="connsiteY7" fmla="*/ 0 h 4211539"/>
              <a:gd name="connsiteX0" fmla="*/ 301 w 12386318"/>
              <a:gd name="connsiteY0" fmla="*/ 0 h 6398148"/>
              <a:gd name="connsiteX1" fmla="*/ 9032541 w 12386318"/>
              <a:gd name="connsiteY1" fmla="*/ 802640 h 6398148"/>
              <a:gd name="connsiteX2" fmla="*/ 11115342 w 12386318"/>
              <a:gd name="connsiteY2" fmla="*/ 894080 h 6398148"/>
              <a:gd name="connsiteX3" fmla="*/ 11125501 w 12386318"/>
              <a:gd name="connsiteY3" fmla="*/ 1209040 h 6398148"/>
              <a:gd name="connsiteX4" fmla="*/ 12385341 w 12386318"/>
              <a:gd name="connsiteY4" fmla="*/ 843280 h 6398148"/>
              <a:gd name="connsiteX5" fmla="*/ 12385341 w 12386318"/>
              <a:gd name="connsiteY5" fmla="*/ 4171784 h 6398148"/>
              <a:gd name="connsiteX6" fmla="*/ 19958 w 12386318"/>
              <a:gd name="connsiteY6" fmla="*/ 6398148 h 6398148"/>
              <a:gd name="connsiteX7" fmla="*/ 301 w 12386318"/>
              <a:gd name="connsiteY7" fmla="*/ 0 h 6398148"/>
              <a:gd name="connsiteX0" fmla="*/ 301 w 12386318"/>
              <a:gd name="connsiteY0" fmla="*/ 0 h 6398148"/>
              <a:gd name="connsiteX1" fmla="*/ 9032541 w 12386318"/>
              <a:gd name="connsiteY1" fmla="*/ 802640 h 6398148"/>
              <a:gd name="connsiteX2" fmla="*/ 11115342 w 12386318"/>
              <a:gd name="connsiteY2" fmla="*/ 894080 h 6398148"/>
              <a:gd name="connsiteX3" fmla="*/ 11125501 w 12386318"/>
              <a:gd name="connsiteY3" fmla="*/ 1209040 h 6398148"/>
              <a:gd name="connsiteX4" fmla="*/ 12385341 w 12386318"/>
              <a:gd name="connsiteY4" fmla="*/ 843280 h 6398148"/>
              <a:gd name="connsiteX5" fmla="*/ 12385341 w 12386318"/>
              <a:gd name="connsiteY5" fmla="*/ 6368332 h 6398148"/>
              <a:gd name="connsiteX6" fmla="*/ 19958 w 12386318"/>
              <a:gd name="connsiteY6" fmla="*/ 6398148 h 6398148"/>
              <a:gd name="connsiteX7" fmla="*/ 301 w 12386318"/>
              <a:gd name="connsiteY7" fmla="*/ 0 h 6398148"/>
              <a:gd name="connsiteX0" fmla="*/ 49917 w 12366360"/>
              <a:gd name="connsiteY0" fmla="*/ 0 h 6388209"/>
              <a:gd name="connsiteX1" fmla="*/ 9012583 w 12366360"/>
              <a:gd name="connsiteY1" fmla="*/ 792701 h 6388209"/>
              <a:gd name="connsiteX2" fmla="*/ 11095384 w 12366360"/>
              <a:gd name="connsiteY2" fmla="*/ 884141 h 6388209"/>
              <a:gd name="connsiteX3" fmla="*/ 11105543 w 12366360"/>
              <a:gd name="connsiteY3" fmla="*/ 1199101 h 6388209"/>
              <a:gd name="connsiteX4" fmla="*/ 12365383 w 12366360"/>
              <a:gd name="connsiteY4" fmla="*/ 833341 h 6388209"/>
              <a:gd name="connsiteX5" fmla="*/ 12365383 w 12366360"/>
              <a:gd name="connsiteY5" fmla="*/ 6358393 h 6388209"/>
              <a:gd name="connsiteX6" fmla="*/ 0 w 12366360"/>
              <a:gd name="connsiteY6" fmla="*/ 6388209 h 6388209"/>
              <a:gd name="connsiteX7" fmla="*/ 49917 w 12366360"/>
              <a:gd name="connsiteY7" fmla="*/ 0 h 6388209"/>
              <a:gd name="connsiteX0" fmla="*/ 126 w 12316569"/>
              <a:gd name="connsiteY0" fmla="*/ 0 h 6358393"/>
              <a:gd name="connsiteX1" fmla="*/ 8962792 w 12316569"/>
              <a:gd name="connsiteY1" fmla="*/ 792701 h 6358393"/>
              <a:gd name="connsiteX2" fmla="*/ 11045593 w 12316569"/>
              <a:gd name="connsiteY2" fmla="*/ 884141 h 6358393"/>
              <a:gd name="connsiteX3" fmla="*/ 11055752 w 12316569"/>
              <a:gd name="connsiteY3" fmla="*/ 1199101 h 6358393"/>
              <a:gd name="connsiteX4" fmla="*/ 12315592 w 12316569"/>
              <a:gd name="connsiteY4" fmla="*/ 833341 h 6358393"/>
              <a:gd name="connsiteX5" fmla="*/ 12315592 w 12316569"/>
              <a:gd name="connsiteY5" fmla="*/ 6358393 h 6358393"/>
              <a:gd name="connsiteX6" fmla="*/ 59539 w 12316569"/>
              <a:gd name="connsiteY6" fmla="*/ 6348453 h 6358393"/>
              <a:gd name="connsiteX7" fmla="*/ 126 w 12316569"/>
              <a:gd name="connsiteY7" fmla="*/ 0 h 6358393"/>
              <a:gd name="connsiteX0" fmla="*/ 461 w 12316904"/>
              <a:gd name="connsiteY0" fmla="*/ 0 h 6358393"/>
              <a:gd name="connsiteX1" fmla="*/ 8963127 w 12316904"/>
              <a:gd name="connsiteY1" fmla="*/ 792701 h 6358393"/>
              <a:gd name="connsiteX2" fmla="*/ 11045928 w 12316904"/>
              <a:gd name="connsiteY2" fmla="*/ 884141 h 6358393"/>
              <a:gd name="connsiteX3" fmla="*/ 11056087 w 12316904"/>
              <a:gd name="connsiteY3" fmla="*/ 1199101 h 6358393"/>
              <a:gd name="connsiteX4" fmla="*/ 12315927 w 12316904"/>
              <a:gd name="connsiteY4" fmla="*/ 833341 h 6358393"/>
              <a:gd name="connsiteX5" fmla="*/ 12315927 w 12316904"/>
              <a:gd name="connsiteY5" fmla="*/ 6358393 h 6358393"/>
              <a:gd name="connsiteX6" fmla="*/ 10179 w 12316904"/>
              <a:gd name="connsiteY6" fmla="*/ 6338513 h 6358393"/>
              <a:gd name="connsiteX7" fmla="*/ 461 w 12316904"/>
              <a:gd name="connsiteY7" fmla="*/ 0 h 6358393"/>
              <a:gd name="connsiteX0" fmla="*/ 461 w 12316904"/>
              <a:gd name="connsiteY0" fmla="*/ 0 h 6358393"/>
              <a:gd name="connsiteX1" fmla="*/ 8963127 w 12316904"/>
              <a:gd name="connsiteY1" fmla="*/ 792701 h 6358393"/>
              <a:gd name="connsiteX2" fmla="*/ 11045928 w 12316904"/>
              <a:gd name="connsiteY2" fmla="*/ 884141 h 6358393"/>
              <a:gd name="connsiteX3" fmla="*/ 11056087 w 12316904"/>
              <a:gd name="connsiteY3" fmla="*/ 1199101 h 6358393"/>
              <a:gd name="connsiteX4" fmla="*/ 12315927 w 12316904"/>
              <a:gd name="connsiteY4" fmla="*/ 833341 h 6358393"/>
              <a:gd name="connsiteX5" fmla="*/ 12315927 w 12316904"/>
              <a:gd name="connsiteY5" fmla="*/ 6358393 h 6358393"/>
              <a:gd name="connsiteX6" fmla="*/ 10179 w 12316904"/>
              <a:gd name="connsiteY6" fmla="*/ 6298756 h 6358393"/>
              <a:gd name="connsiteX7" fmla="*/ 461 w 12316904"/>
              <a:gd name="connsiteY7" fmla="*/ 0 h 6358393"/>
              <a:gd name="connsiteX0" fmla="*/ 461 w 12316904"/>
              <a:gd name="connsiteY0" fmla="*/ 0 h 6298756"/>
              <a:gd name="connsiteX1" fmla="*/ 8963127 w 12316904"/>
              <a:gd name="connsiteY1" fmla="*/ 792701 h 6298756"/>
              <a:gd name="connsiteX2" fmla="*/ 11045928 w 12316904"/>
              <a:gd name="connsiteY2" fmla="*/ 884141 h 6298756"/>
              <a:gd name="connsiteX3" fmla="*/ 11056087 w 12316904"/>
              <a:gd name="connsiteY3" fmla="*/ 1199101 h 6298756"/>
              <a:gd name="connsiteX4" fmla="*/ 12315927 w 12316904"/>
              <a:gd name="connsiteY4" fmla="*/ 833341 h 6298756"/>
              <a:gd name="connsiteX5" fmla="*/ 12315927 w 12316904"/>
              <a:gd name="connsiteY5" fmla="*/ 6278880 h 6298756"/>
              <a:gd name="connsiteX6" fmla="*/ 10179 w 12316904"/>
              <a:gd name="connsiteY6" fmla="*/ 6298756 h 6298756"/>
              <a:gd name="connsiteX7" fmla="*/ 461 w 12316904"/>
              <a:gd name="connsiteY7" fmla="*/ 0 h 6298756"/>
              <a:gd name="connsiteX0" fmla="*/ 461 w 12315927"/>
              <a:gd name="connsiteY0" fmla="*/ 0 h 6298756"/>
              <a:gd name="connsiteX1" fmla="*/ 8963127 w 12315927"/>
              <a:gd name="connsiteY1" fmla="*/ 792701 h 6298756"/>
              <a:gd name="connsiteX2" fmla="*/ 11045928 w 12315927"/>
              <a:gd name="connsiteY2" fmla="*/ 884141 h 6298756"/>
              <a:gd name="connsiteX3" fmla="*/ 11056087 w 12315927"/>
              <a:gd name="connsiteY3" fmla="*/ 1199101 h 6298756"/>
              <a:gd name="connsiteX4" fmla="*/ 12315927 w 12315927"/>
              <a:gd name="connsiteY4" fmla="*/ 833341 h 6298756"/>
              <a:gd name="connsiteX5" fmla="*/ 12216536 w 12315927"/>
              <a:gd name="connsiteY5" fmla="*/ 6268941 h 6298756"/>
              <a:gd name="connsiteX6" fmla="*/ 10179 w 12315927"/>
              <a:gd name="connsiteY6" fmla="*/ 6298756 h 6298756"/>
              <a:gd name="connsiteX7" fmla="*/ 461 w 12315927"/>
              <a:gd name="connsiteY7" fmla="*/ 0 h 6298756"/>
              <a:gd name="connsiteX0" fmla="*/ 461 w 12315927"/>
              <a:gd name="connsiteY0" fmla="*/ 0 h 6298756"/>
              <a:gd name="connsiteX1" fmla="*/ 8963127 w 12315927"/>
              <a:gd name="connsiteY1" fmla="*/ 792701 h 6298756"/>
              <a:gd name="connsiteX2" fmla="*/ 11045928 w 12315927"/>
              <a:gd name="connsiteY2" fmla="*/ 884141 h 6298756"/>
              <a:gd name="connsiteX3" fmla="*/ 11056087 w 12315927"/>
              <a:gd name="connsiteY3" fmla="*/ 1199101 h 6298756"/>
              <a:gd name="connsiteX4" fmla="*/ 12315927 w 12315927"/>
              <a:gd name="connsiteY4" fmla="*/ 833341 h 6298756"/>
              <a:gd name="connsiteX5" fmla="*/ 12156901 w 12315927"/>
              <a:gd name="connsiteY5" fmla="*/ 6268941 h 6298756"/>
              <a:gd name="connsiteX6" fmla="*/ 10179 w 12315927"/>
              <a:gd name="connsiteY6" fmla="*/ 6298756 h 6298756"/>
              <a:gd name="connsiteX7" fmla="*/ 461 w 12315927"/>
              <a:gd name="connsiteY7" fmla="*/ 0 h 6298756"/>
              <a:gd name="connsiteX0" fmla="*/ 461 w 12315927"/>
              <a:gd name="connsiteY0" fmla="*/ 0 h 6298756"/>
              <a:gd name="connsiteX1" fmla="*/ 8963127 w 12315927"/>
              <a:gd name="connsiteY1" fmla="*/ 792701 h 6298756"/>
              <a:gd name="connsiteX2" fmla="*/ 11045928 w 12315927"/>
              <a:gd name="connsiteY2" fmla="*/ 884141 h 6298756"/>
              <a:gd name="connsiteX3" fmla="*/ 11056087 w 12315927"/>
              <a:gd name="connsiteY3" fmla="*/ 1199101 h 6298756"/>
              <a:gd name="connsiteX4" fmla="*/ 12315927 w 12315927"/>
              <a:gd name="connsiteY4" fmla="*/ 833341 h 6298756"/>
              <a:gd name="connsiteX5" fmla="*/ 12236414 w 12315927"/>
              <a:gd name="connsiteY5" fmla="*/ 6288819 h 6298756"/>
              <a:gd name="connsiteX6" fmla="*/ 10179 w 12315927"/>
              <a:gd name="connsiteY6" fmla="*/ 6298756 h 6298756"/>
              <a:gd name="connsiteX7" fmla="*/ 461 w 12315927"/>
              <a:gd name="connsiteY7" fmla="*/ 0 h 6298756"/>
              <a:gd name="connsiteX0" fmla="*/ 461 w 12237391"/>
              <a:gd name="connsiteY0" fmla="*/ 0 h 6298756"/>
              <a:gd name="connsiteX1" fmla="*/ 8963127 w 12237391"/>
              <a:gd name="connsiteY1" fmla="*/ 792701 h 6298756"/>
              <a:gd name="connsiteX2" fmla="*/ 11045928 w 12237391"/>
              <a:gd name="connsiteY2" fmla="*/ 884141 h 6298756"/>
              <a:gd name="connsiteX3" fmla="*/ 11056087 w 12237391"/>
              <a:gd name="connsiteY3" fmla="*/ 1199101 h 6298756"/>
              <a:gd name="connsiteX4" fmla="*/ 12236414 w 12237391"/>
              <a:gd name="connsiteY4" fmla="*/ 863158 h 6298756"/>
              <a:gd name="connsiteX5" fmla="*/ 12236414 w 12237391"/>
              <a:gd name="connsiteY5" fmla="*/ 6288819 h 6298756"/>
              <a:gd name="connsiteX6" fmla="*/ 10179 w 12237391"/>
              <a:gd name="connsiteY6" fmla="*/ 6298756 h 6298756"/>
              <a:gd name="connsiteX7" fmla="*/ 461 w 12237391"/>
              <a:gd name="connsiteY7" fmla="*/ 0 h 6298756"/>
              <a:gd name="connsiteX0" fmla="*/ 178 w 12237108"/>
              <a:gd name="connsiteY0" fmla="*/ 0 h 6308695"/>
              <a:gd name="connsiteX1" fmla="*/ 8962844 w 12237108"/>
              <a:gd name="connsiteY1" fmla="*/ 792701 h 6308695"/>
              <a:gd name="connsiteX2" fmla="*/ 11045645 w 12237108"/>
              <a:gd name="connsiteY2" fmla="*/ 884141 h 6308695"/>
              <a:gd name="connsiteX3" fmla="*/ 11055804 w 12237108"/>
              <a:gd name="connsiteY3" fmla="*/ 1199101 h 6308695"/>
              <a:gd name="connsiteX4" fmla="*/ 12236131 w 12237108"/>
              <a:gd name="connsiteY4" fmla="*/ 863158 h 6308695"/>
              <a:gd name="connsiteX5" fmla="*/ 12236131 w 12237108"/>
              <a:gd name="connsiteY5" fmla="*/ 6288819 h 6308695"/>
              <a:gd name="connsiteX6" fmla="*/ 39713 w 12237108"/>
              <a:gd name="connsiteY6" fmla="*/ 6308695 h 6308695"/>
              <a:gd name="connsiteX7" fmla="*/ 178 w 12237108"/>
              <a:gd name="connsiteY7" fmla="*/ 0 h 6308695"/>
              <a:gd name="connsiteX0" fmla="*/ 461 w 12237391"/>
              <a:gd name="connsiteY0" fmla="*/ 0 h 6318634"/>
              <a:gd name="connsiteX1" fmla="*/ 8963127 w 12237391"/>
              <a:gd name="connsiteY1" fmla="*/ 792701 h 6318634"/>
              <a:gd name="connsiteX2" fmla="*/ 11045928 w 12237391"/>
              <a:gd name="connsiteY2" fmla="*/ 884141 h 6318634"/>
              <a:gd name="connsiteX3" fmla="*/ 11056087 w 12237391"/>
              <a:gd name="connsiteY3" fmla="*/ 1199101 h 6318634"/>
              <a:gd name="connsiteX4" fmla="*/ 12236414 w 12237391"/>
              <a:gd name="connsiteY4" fmla="*/ 863158 h 6318634"/>
              <a:gd name="connsiteX5" fmla="*/ 12236414 w 12237391"/>
              <a:gd name="connsiteY5" fmla="*/ 6288819 h 6318634"/>
              <a:gd name="connsiteX6" fmla="*/ 10179 w 12237391"/>
              <a:gd name="connsiteY6" fmla="*/ 6318634 h 6318634"/>
              <a:gd name="connsiteX7" fmla="*/ 461 w 12237391"/>
              <a:gd name="connsiteY7" fmla="*/ 0 h 6318634"/>
              <a:gd name="connsiteX0" fmla="*/ 26 w 12236956"/>
              <a:gd name="connsiteY0" fmla="*/ 0 h 6333624"/>
              <a:gd name="connsiteX1" fmla="*/ 8962692 w 12236956"/>
              <a:gd name="connsiteY1" fmla="*/ 792701 h 6333624"/>
              <a:gd name="connsiteX2" fmla="*/ 11045493 w 12236956"/>
              <a:gd name="connsiteY2" fmla="*/ 884141 h 6333624"/>
              <a:gd name="connsiteX3" fmla="*/ 11055652 w 12236956"/>
              <a:gd name="connsiteY3" fmla="*/ 1199101 h 6333624"/>
              <a:gd name="connsiteX4" fmla="*/ 12235979 w 12236956"/>
              <a:gd name="connsiteY4" fmla="*/ 863158 h 6333624"/>
              <a:gd name="connsiteX5" fmla="*/ 12235979 w 12236956"/>
              <a:gd name="connsiteY5" fmla="*/ 6288819 h 6333624"/>
              <a:gd name="connsiteX6" fmla="*/ 324538 w 12236956"/>
              <a:gd name="connsiteY6" fmla="*/ 6333624 h 6333624"/>
              <a:gd name="connsiteX7" fmla="*/ 26 w 12236956"/>
              <a:gd name="connsiteY7" fmla="*/ 0 h 6333624"/>
              <a:gd name="connsiteX0" fmla="*/ 5272 w 12242202"/>
              <a:gd name="connsiteY0" fmla="*/ 0 h 6288819"/>
              <a:gd name="connsiteX1" fmla="*/ 8967938 w 12242202"/>
              <a:gd name="connsiteY1" fmla="*/ 792701 h 6288819"/>
              <a:gd name="connsiteX2" fmla="*/ 11050739 w 12242202"/>
              <a:gd name="connsiteY2" fmla="*/ 884141 h 6288819"/>
              <a:gd name="connsiteX3" fmla="*/ 11060898 w 12242202"/>
              <a:gd name="connsiteY3" fmla="*/ 1199101 h 6288819"/>
              <a:gd name="connsiteX4" fmla="*/ 12241225 w 12242202"/>
              <a:gd name="connsiteY4" fmla="*/ 863158 h 6288819"/>
              <a:gd name="connsiteX5" fmla="*/ 12241225 w 12242202"/>
              <a:gd name="connsiteY5" fmla="*/ 6288819 h 6288819"/>
              <a:gd name="connsiteX6" fmla="*/ 0 w 12242202"/>
              <a:gd name="connsiteY6" fmla="*/ 6258673 h 6288819"/>
              <a:gd name="connsiteX7" fmla="*/ 5272 w 12242202"/>
              <a:gd name="connsiteY7" fmla="*/ 0 h 6288819"/>
              <a:gd name="connsiteX0" fmla="*/ 5272 w 12241225"/>
              <a:gd name="connsiteY0" fmla="*/ 0 h 6273828"/>
              <a:gd name="connsiteX1" fmla="*/ 8967938 w 12241225"/>
              <a:gd name="connsiteY1" fmla="*/ 792701 h 6273828"/>
              <a:gd name="connsiteX2" fmla="*/ 11050739 w 12241225"/>
              <a:gd name="connsiteY2" fmla="*/ 884141 h 6273828"/>
              <a:gd name="connsiteX3" fmla="*/ 11060898 w 12241225"/>
              <a:gd name="connsiteY3" fmla="*/ 1199101 h 6273828"/>
              <a:gd name="connsiteX4" fmla="*/ 12241225 w 12241225"/>
              <a:gd name="connsiteY4" fmla="*/ 863158 h 6273828"/>
              <a:gd name="connsiteX5" fmla="*/ 12046352 w 12241225"/>
              <a:gd name="connsiteY5" fmla="*/ 6273828 h 6273828"/>
              <a:gd name="connsiteX6" fmla="*/ 0 w 12241225"/>
              <a:gd name="connsiteY6" fmla="*/ 6258673 h 6273828"/>
              <a:gd name="connsiteX7" fmla="*/ 5272 w 12241225"/>
              <a:gd name="connsiteY7" fmla="*/ 0 h 6273828"/>
              <a:gd name="connsiteX0" fmla="*/ 5272 w 12241225"/>
              <a:gd name="connsiteY0" fmla="*/ 0 h 6258838"/>
              <a:gd name="connsiteX1" fmla="*/ 8967938 w 12241225"/>
              <a:gd name="connsiteY1" fmla="*/ 792701 h 6258838"/>
              <a:gd name="connsiteX2" fmla="*/ 11050739 w 12241225"/>
              <a:gd name="connsiteY2" fmla="*/ 884141 h 6258838"/>
              <a:gd name="connsiteX3" fmla="*/ 11060898 w 12241225"/>
              <a:gd name="connsiteY3" fmla="*/ 1199101 h 6258838"/>
              <a:gd name="connsiteX4" fmla="*/ 12241225 w 12241225"/>
              <a:gd name="connsiteY4" fmla="*/ 863158 h 6258838"/>
              <a:gd name="connsiteX5" fmla="*/ 12226234 w 12241225"/>
              <a:gd name="connsiteY5" fmla="*/ 6258838 h 6258838"/>
              <a:gd name="connsiteX6" fmla="*/ 0 w 12241225"/>
              <a:gd name="connsiteY6" fmla="*/ 6258673 h 6258838"/>
              <a:gd name="connsiteX7" fmla="*/ 5272 w 12241225"/>
              <a:gd name="connsiteY7" fmla="*/ 0 h 6258838"/>
              <a:gd name="connsiteX0" fmla="*/ 5272 w 12241225"/>
              <a:gd name="connsiteY0" fmla="*/ 0 h 6258838"/>
              <a:gd name="connsiteX1" fmla="*/ 8967938 w 12241225"/>
              <a:gd name="connsiteY1" fmla="*/ 792701 h 6258838"/>
              <a:gd name="connsiteX2" fmla="*/ 10297365 w 12241225"/>
              <a:gd name="connsiteY2" fmla="*/ 746119 h 6258838"/>
              <a:gd name="connsiteX3" fmla="*/ 11060898 w 12241225"/>
              <a:gd name="connsiteY3" fmla="*/ 1199101 h 6258838"/>
              <a:gd name="connsiteX4" fmla="*/ 12241225 w 12241225"/>
              <a:gd name="connsiteY4" fmla="*/ 863158 h 6258838"/>
              <a:gd name="connsiteX5" fmla="*/ 12226234 w 12241225"/>
              <a:gd name="connsiteY5" fmla="*/ 6258838 h 6258838"/>
              <a:gd name="connsiteX6" fmla="*/ 0 w 12241225"/>
              <a:gd name="connsiteY6" fmla="*/ 6258673 h 6258838"/>
              <a:gd name="connsiteX7" fmla="*/ 5272 w 12241225"/>
              <a:gd name="connsiteY7" fmla="*/ 0 h 6258838"/>
              <a:gd name="connsiteX0" fmla="*/ 5272 w 12241225"/>
              <a:gd name="connsiteY0" fmla="*/ 0 h 6258838"/>
              <a:gd name="connsiteX1" fmla="*/ 8967938 w 12241225"/>
              <a:gd name="connsiteY1" fmla="*/ 792701 h 6258838"/>
              <a:gd name="connsiteX2" fmla="*/ 10297365 w 12241225"/>
              <a:gd name="connsiteY2" fmla="*/ 746119 h 6258838"/>
              <a:gd name="connsiteX3" fmla="*/ 11152913 w 12241225"/>
              <a:gd name="connsiteY3" fmla="*/ 1141592 h 6258838"/>
              <a:gd name="connsiteX4" fmla="*/ 12241225 w 12241225"/>
              <a:gd name="connsiteY4" fmla="*/ 863158 h 6258838"/>
              <a:gd name="connsiteX5" fmla="*/ 12226234 w 12241225"/>
              <a:gd name="connsiteY5" fmla="*/ 6258838 h 6258838"/>
              <a:gd name="connsiteX6" fmla="*/ 0 w 12241225"/>
              <a:gd name="connsiteY6" fmla="*/ 6258673 h 6258838"/>
              <a:gd name="connsiteX7" fmla="*/ 5272 w 12241225"/>
              <a:gd name="connsiteY7" fmla="*/ 0 h 6258838"/>
              <a:gd name="connsiteX0" fmla="*/ 5272 w 12241225"/>
              <a:gd name="connsiteY0" fmla="*/ 0 h 6258838"/>
              <a:gd name="connsiteX1" fmla="*/ 8967938 w 12241225"/>
              <a:gd name="connsiteY1" fmla="*/ 792701 h 6258838"/>
              <a:gd name="connsiteX2" fmla="*/ 10297365 w 12241225"/>
              <a:gd name="connsiteY2" fmla="*/ 746119 h 6258838"/>
              <a:gd name="connsiteX3" fmla="*/ 11290936 w 12241225"/>
              <a:gd name="connsiteY3" fmla="*/ 1135841 h 6258838"/>
              <a:gd name="connsiteX4" fmla="*/ 12241225 w 12241225"/>
              <a:gd name="connsiteY4" fmla="*/ 863158 h 6258838"/>
              <a:gd name="connsiteX5" fmla="*/ 12226234 w 12241225"/>
              <a:gd name="connsiteY5" fmla="*/ 6258838 h 6258838"/>
              <a:gd name="connsiteX6" fmla="*/ 0 w 12241225"/>
              <a:gd name="connsiteY6" fmla="*/ 6258673 h 6258838"/>
              <a:gd name="connsiteX7" fmla="*/ 5272 w 12241225"/>
              <a:gd name="connsiteY7" fmla="*/ 0 h 6258838"/>
              <a:gd name="connsiteX0" fmla="*/ 5272 w 12241225"/>
              <a:gd name="connsiteY0" fmla="*/ 0 h 6258838"/>
              <a:gd name="connsiteX1" fmla="*/ 8967938 w 12241225"/>
              <a:gd name="connsiteY1" fmla="*/ 792701 h 6258838"/>
              <a:gd name="connsiteX2" fmla="*/ 10297365 w 12241225"/>
              <a:gd name="connsiteY2" fmla="*/ 746119 h 6258838"/>
              <a:gd name="connsiteX3" fmla="*/ 11290936 w 12241225"/>
              <a:gd name="connsiteY3" fmla="*/ 1135841 h 6258838"/>
              <a:gd name="connsiteX4" fmla="*/ 12241225 w 12241225"/>
              <a:gd name="connsiteY4" fmla="*/ 863158 h 6258838"/>
              <a:gd name="connsiteX5" fmla="*/ 12226234 w 12241225"/>
              <a:gd name="connsiteY5" fmla="*/ 6258838 h 6258838"/>
              <a:gd name="connsiteX6" fmla="*/ 0 w 12241225"/>
              <a:gd name="connsiteY6" fmla="*/ 6258673 h 6258838"/>
              <a:gd name="connsiteX7" fmla="*/ 5272 w 12241225"/>
              <a:gd name="connsiteY7" fmla="*/ 0 h 6258838"/>
              <a:gd name="connsiteX0" fmla="*/ 5272 w 12241225"/>
              <a:gd name="connsiteY0" fmla="*/ 0 h 6258838"/>
              <a:gd name="connsiteX1" fmla="*/ 8967938 w 12241225"/>
              <a:gd name="connsiteY1" fmla="*/ 792701 h 6258838"/>
              <a:gd name="connsiteX2" fmla="*/ 10297365 w 12241225"/>
              <a:gd name="connsiteY2" fmla="*/ 746119 h 6258838"/>
              <a:gd name="connsiteX3" fmla="*/ 11290936 w 12241225"/>
              <a:gd name="connsiteY3" fmla="*/ 1135841 h 6258838"/>
              <a:gd name="connsiteX4" fmla="*/ 12241225 w 12241225"/>
              <a:gd name="connsiteY4" fmla="*/ 863158 h 6258838"/>
              <a:gd name="connsiteX5" fmla="*/ 12226234 w 12241225"/>
              <a:gd name="connsiteY5" fmla="*/ 6258838 h 6258838"/>
              <a:gd name="connsiteX6" fmla="*/ 0 w 12241225"/>
              <a:gd name="connsiteY6" fmla="*/ 6258673 h 6258838"/>
              <a:gd name="connsiteX7" fmla="*/ 5272 w 12241225"/>
              <a:gd name="connsiteY7" fmla="*/ 0 h 6258838"/>
              <a:gd name="connsiteX0" fmla="*/ 5272 w 12241225"/>
              <a:gd name="connsiteY0" fmla="*/ 0 h 6258838"/>
              <a:gd name="connsiteX1" fmla="*/ 8967938 w 12241225"/>
              <a:gd name="connsiteY1" fmla="*/ 792701 h 6258838"/>
              <a:gd name="connsiteX2" fmla="*/ 10239855 w 12241225"/>
              <a:gd name="connsiteY2" fmla="*/ 705862 h 6258838"/>
              <a:gd name="connsiteX3" fmla="*/ 11290936 w 12241225"/>
              <a:gd name="connsiteY3" fmla="*/ 1135841 h 6258838"/>
              <a:gd name="connsiteX4" fmla="*/ 12241225 w 12241225"/>
              <a:gd name="connsiteY4" fmla="*/ 863158 h 6258838"/>
              <a:gd name="connsiteX5" fmla="*/ 12226234 w 12241225"/>
              <a:gd name="connsiteY5" fmla="*/ 6258838 h 6258838"/>
              <a:gd name="connsiteX6" fmla="*/ 0 w 12241225"/>
              <a:gd name="connsiteY6" fmla="*/ 6258673 h 6258838"/>
              <a:gd name="connsiteX7" fmla="*/ 5272 w 12241225"/>
              <a:gd name="connsiteY7" fmla="*/ 0 h 6258838"/>
              <a:gd name="connsiteX0" fmla="*/ 5272 w 12229723"/>
              <a:gd name="connsiteY0" fmla="*/ 0 h 6258838"/>
              <a:gd name="connsiteX1" fmla="*/ 8967938 w 12229723"/>
              <a:gd name="connsiteY1" fmla="*/ 792701 h 6258838"/>
              <a:gd name="connsiteX2" fmla="*/ 10239855 w 12229723"/>
              <a:gd name="connsiteY2" fmla="*/ 705862 h 6258838"/>
              <a:gd name="connsiteX3" fmla="*/ 11290936 w 12229723"/>
              <a:gd name="connsiteY3" fmla="*/ 1135841 h 6258838"/>
              <a:gd name="connsiteX4" fmla="*/ 12229723 w 12229723"/>
              <a:gd name="connsiteY4" fmla="*/ 891913 h 6258838"/>
              <a:gd name="connsiteX5" fmla="*/ 12226234 w 12229723"/>
              <a:gd name="connsiteY5" fmla="*/ 6258838 h 6258838"/>
              <a:gd name="connsiteX6" fmla="*/ 0 w 12229723"/>
              <a:gd name="connsiteY6" fmla="*/ 6258673 h 6258838"/>
              <a:gd name="connsiteX7" fmla="*/ 5272 w 12229723"/>
              <a:gd name="connsiteY7" fmla="*/ 0 h 6258838"/>
              <a:gd name="connsiteX0" fmla="*/ 22525 w 12229723"/>
              <a:gd name="connsiteY0" fmla="*/ 0 h 6258838"/>
              <a:gd name="connsiteX1" fmla="*/ 8967938 w 12229723"/>
              <a:gd name="connsiteY1" fmla="*/ 792701 h 6258838"/>
              <a:gd name="connsiteX2" fmla="*/ 10239855 w 12229723"/>
              <a:gd name="connsiteY2" fmla="*/ 705862 h 6258838"/>
              <a:gd name="connsiteX3" fmla="*/ 11290936 w 12229723"/>
              <a:gd name="connsiteY3" fmla="*/ 1135841 h 6258838"/>
              <a:gd name="connsiteX4" fmla="*/ 12229723 w 12229723"/>
              <a:gd name="connsiteY4" fmla="*/ 891913 h 6258838"/>
              <a:gd name="connsiteX5" fmla="*/ 12226234 w 12229723"/>
              <a:gd name="connsiteY5" fmla="*/ 6258838 h 6258838"/>
              <a:gd name="connsiteX6" fmla="*/ 0 w 12229723"/>
              <a:gd name="connsiteY6" fmla="*/ 6258673 h 6258838"/>
              <a:gd name="connsiteX7" fmla="*/ 22525 w 12229723"/>
              <a:gd name="connsiteY7" fmla="*/ 0 h 6258838"/>
              <a:gd name="connsiteX0" fmla="*/ 5272 w 12212470"/>
              <a:gd name="connsiteY0" fmla="*/ 0 h 6258838"/>
              <a:gd name="connsiteX1" fmla="*/ 8950685 w 12212470"/>
              <a:gd name="connsiteY1" fmla="*/ 792701 h 6258838"/>
              <a:gd name="connsiteX2" fmla="*/ 10222602 w 12212470"/>
              <a:gd name="connsiteY2" fmla="*/ 705862 h 6258838"/>
              <a:gd name="connsiteX3" fmla="*/ 11273683 w 12212470"/>
              <a:gd name="connsiteY3" fmla="*/ 1135841 h 6258838"/>
              <a:gd name="connsiteX4" fmla="*/ 12212470 w 12212470"/>
              <a:gd name="connsiteY4" fmla="*/ 891913 h 6258838"/>
              <a:gd name="connsiteX5" fmla="*/ 12208981 w 12212470"/>
              <a:gd name="connsiteY5" fmla="*/ 6258838 h 6258838"/>
              <a:gd name="connsiteX6" fmla="*/ 0 w 12212470"/>
              <a:gd name="connsiteY6" fmla="*/ 6252922 h 6258838"/>
              <a:gd name="connsiteX7" fmla="*/ 5272 w 12212470"/>
              <a:gd name="connsiteY7" fmla="*/ 0 h 6258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12470" h="6258838">
                <a:moveTo>
                  <a:pt x="5272" y="0"/>
                </a:moveTo>
                <a:lnTo>
                  <a:pt x="8950685" y="792701"/>
                </a:lnTo>
                <a:lnTo>
                  <a:pt x="10222602" y="705862"/>
                </a:lnTo>
                <a:cubicBezTo>
                  <a:pt x="10553792" y="835769"/>
                  <a:pt x="11028757" y="1057692"/>
                  <a:pt x="11273683" y="1135841"/>
                </a:cubicBezTo>
                <a:lnTo>
                  <a:pt x="12212470" y="891913"/>
                </a:lnTo>
                <a:cubicBezTo>
                  <a:pt x="12209083" y="1315246"/>
                  <a:pt x="12212368" y="5835505"/>
                  <a:pt x="12208981" y="6258838"/>
                </a:cubicBezTo>
                <a:lnTo>
                  <a:pt x="0" y="6252922"/>
                </a:lnTo>
                <a:cubicBezTo>
                  <a:pt x="3387" y="5565429"/>
                  <a:pt x="1885" y="687493"/>
                  <a:pt x="5272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566BBC-6829-6E16-031B-4F43CC787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41890" y="1397603"/>
            <a:ext cx="6310184" cy="20486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21C5148-AA8C-FA75-13AB-2A99A249F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35926" y="8322407"/>
            <a:ext cx="4230212" cy="1381293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9E58492-1F44-8A78-5AAF-CCB2A7733C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8" y="2957886"/>
            <a:ext cx="10505963" cy="1378089"/>
          </a:xfrm>
        </p:spPr>
        <p:txBody>
          <a:bodyPr lIns="36000" anchor="b">
            <a:noAutofit/>
          </a:bodyPr>
          <a:lstStyle>
            <a:lvl1pPr algn="l">
              <a:defRPr sz="6000"/>
            </a:lvl1pPr>
          </a:lstStyle>
          <a:p>
            <a:r>
              <a:rPr lang="en-US" dirty="0" err="1"/>
              <a:t>Lopetus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C39BF9C-FD99-DC0A-0997-96109888B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5929" y="4773392"/>
            <a:ext cx="10505961" cy="2659307"/>
          </a:xfrm>
        </p:spPr>
        <p:txBody>
          <a:bodyPr>
            <a:no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Yhteystiedot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49BF12-5076-2114-5EAF-3352AE8FF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11" name="Date Placeholder 6">
            <a:extLst>
              <a:ext uri="{FF2B5EF4-FFF2-40B4-BE49-F238E27FC236}">
                <a16:creationId xmlns:a16="http://schemas.microsoft.com/office/drawing/2014/main" id="{6D8D9956-28B9-4C47-BB9F-CBF3CEA7E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8499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 EU-logoll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2EF8D790-71F6-7A74-6798-714DF9DA3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1937" y="949343"/>
            <a:ext cx="18356087" cy="9477951"/>
          </a:xfrm>
          <a:custGeom>
            <a:avLst/>
            <a:gdLst>
              <a:gd name="connsiteX0" fmla="*/ 0 w 12192000"/>
              <a:gd name="connsiteY0" fmla="*/ 0 h 2021840"/>
              <a:gd name="connsiteX1" fmla="*/ 12192000 w 12192000"/>
              <a:gd name="connsiteY1" fmla="*/ 0 h 2021840"/>
              <a:gd name="connsiteX2" fmla="*/ 12192000 w 12192000"/>
              <a:gd name="connsiteY2" fmla="*/ 2021840 h 2021840"/>
              <a:gd name="connsiteX3" fmla="*/ 0 w 12192000"/>
              <a:gd name="connsiteY3" fmla="*/ 2021840 h 2021840"/>
              <a:gd name="connsiteX4" fmla="*/ 0 w 12192000"/>
              <a:gd name="connsiteY4" fmla="*/ 0 h 2021840"/>
              <a:gd name="connsiteX0" fmla="*/ 0 w 12192000"/>
              <a:gd name="connsiteY0" fmla="*/ 0 h 2021840"/>
              <a:gd name="connsiteX1" fmla="*/ 7366000 w 12192000"/>
              <a:gd name="connsiteY1" fmla="*/ 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98080 w 12192000"/>
              <a:gd name="connsiteY1" fmla="*/ 89408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2192000 w 12192000"/>
              <a:gd name="connsiteY2" fmla="*/ 0 h 2021840"/>
              <a:gd name="connsiteX3" fmla="*/ 12192000 w 12192000"/>
              <a:gd name="connsiteY3" fmla="*/ 2021840 h 2021840"/>
              <a:gd name="connsiteX4" fmla="*/ 0 w 12192000"/>
              <a:gd name="connsiteY4" fmla="*/ 2021840 h 2021840"/>
              <a:gd name="connsiteX5" fmla="*/ 0 w 12192000"/>
              <a:gd name="connsiteY5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556240 w 12192000"/>
              <a:gd name="connsiteY2" fmla="*/ 24384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93680 w 12192000"/>
              <a:gd name="connsiteY2" fmla="*/ 78232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10383520 w 12192000"/>
              <a:gd name="connsiteY2" fmla="*/ 121920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192000"/>
              <a:gd name="connsiteY0" fmla="*/ 0 h 2021840"/>
              <a:gd name="connsiteX1" fmla="*/ 7487920 w 12192000"/>
              <a:gd name="connsiteY1" fmla="*/ 731520 h 2021840"/>
              <a:gd name="connsiteX2" fmla="*/ 9946640 w 12192000"/>
              <a:gd name="connsiteY2" fmla="*/ 1076960 h 2021840"/>
              <a:gd name="connsiteX3" fmla="*/ 12192000 w 12192000"/>
              <a:gd name="connsiteY3" fmla="*/ 0 h 2021840"/>
              <a:gd name="connsiteX4" fmla="*/ 12192000 w 12192000"/>
              <a:gd name="connsiteY4" fmla="*/ 2021840 h 2021840"/>
              <a:gd name="connsiteX5" fmla="*/ 0 w 12192000"/>
              <a:gd name="connsiteY5" fmla="*/ 2021840 h 2021840"/>
              <a:gd name="connsiteX6" fmla="*/ 0 w 12192000"/>
              <a:gd name="connsiteY6" fmla="*/ 0 h 2021840"/>
              <a:gd name="connsiteX0" fmla="*/ 0 w 12202160"/>
              <a:gd name="connsiteY0" fmla="*/ 0 h 2021840"/>
              <a:gd name="connsiteX1" fmla="*/ 7487920 w 12202160"/>
              <a:gd name="connsiteY1" fmla="*/ 731520 h 2021840"/>
              <a:gd name="connsiteX2" fmla="*/ 9946640 w 12202160"/>
              <a:gd name="connsiteY2" fmla="*/ 1076960 h 2021840"/>
              <a:gd name="connsiteX3" fmla="*/ 12202160 w 12202160"/>
              <a:gd name="connsiteY3" fmla="*/ 751840 h 2021840"/>
              <a:gd name="connsiteX4" fmla="*/ 12192000 w 12202160"/>
              <a:gd name="connsiteY4" fmla="*/ 2021840 h 2021840"/>
              <a:gd name="connsiteX5" fmla="*/ 0 w 12202160"/>
              <a:gd name="connsiteY5" fmla="*/ 2021840 h 2021840"/>
              <a:gd name="connsiteX6" fmla="*/ 0 w 12202160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946640 w 12192977"/>
              <a:gd name="connsiteY2" fmla="*/ 10769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82480 w 12192977"/>
              <a:gd name="connsiteY2" fmla="*/ 1127760 h 2021840"/>
              <a:gd name="connsiteX3" fmla="*/ 12192000 w 12192977"/>
              <a:gd name="connsiteY3" fmla="*/ 568960 h 2021840"/>
              <a:gd name="connsiteX4" fmla="*/ 12192000 w 12192977"/>
              <a:gd name="connsiteY4" fmla="*/ 2021840 h 2021840"/>
              <a:gd name="connsiteX5" fmla="*/ 0 w 12192977"/>
              <a:gd name="connsiteY5" fmla="*/ 2021840 h 2021840"/>
              <a:gd name="connsiteX6" fmla="*/ 0 w 12192977"/>
              <a:gd name="connsiteY6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8585201 w 12192977"/>
              <a:gd name="connsiteY2" fmla="*/ 9550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82480 w 12192977"/>
              <a:gd name="connsiteY3" fmla="*/ 112776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540240 w 12192977"/>
              <a:gd name="connsiteY3" fmla="*/ 11988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9601200 w 12192977"/>
              <a:gd name="connsiteY3" fmla="*/ 114808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9621521 w 12192977"/>
              <a:gd name="connsiteY2" fmla="*/ 80264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748792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192977"/>
              <a:gd name="connsiteY0" fmla="*/ 0 h 2021840"/>
              <a:gd name="connsiteX1" fmla="*/ 8270240 w 12192977"/>
              <a:gd name="connsiteY1" fmla="*/ 731520 h 2021840"/>
              <a:gd name="connsiteX2" fmla="*/ 10353041 w 12192977"/>
              <a:gd name="connsiteY2" fmla="*/ 822960 h 2021840"/>
              <a:gd name="connsiteX3" fmla="*/ 10363200 w 12192977"/>
              <a:gd name="connsiteY3" fmla="*/ 1137920 h 2021840"/>
              <a:gd name="connsiteX4" fmla="*/ 12192000 w 12192977"/>
              <a:gd name="connsiteY4" fmla="*/ 568960 h 2021840"/>
              <a:gd name="connsiteX5" fmla="*/ 12192000 w 12192977"/>
              <a:gd name="connsiteY5" fmla="*/ 2021840 h 2021840"/>
              <a:gd name="connsiteX6" fmla="*/ 0 w 12192977"/>
              <a:gd name="connsiteY6" fmla="*/ 2021840 h 2021840"/>
              <a:gd name="connsiteX7" fmla="*/ 0 w 12192977"/>
              <a:gd name="connsiteY7" fmla="*/ 0 h 2021840"/>
              <a:gd name="connsiteX0" fmla="*/ 0 w 12202610"/>
              <a:gd name="connsiteY0" fmla="*/ 0 h 2052320"/>
              <a:gd name="connsiteX1" fmla="*/ 8270240 w 12202610"/>
              <a:gd name="connsiteY1" fmla="*/ 731520 h 2052320"/>
              <a:gd name="connsiteX2" fmla="*/ 10353041 w 12202610"/>
              <a:gd name="connsiteY2" fmla="*/ 822960 h 2052320"/>
              <a:gd name="connsiteX3" fmla="*/ 10363200 w 12202610"/>
              <a:gd name="connsiteY3" fmla="*/ 1137920 h 2052320"/>
              <a:gd name="connsiteX4" fmla="*/ 12192000 w 12202610"/>
              <a:gd name="connsiteY4" fmla="*/ 568960 h 2052320"/>
              <a:gd name="connsiteX5" fmla="*/ 12202160 w 12202610"/>
              <a:gd name="connsiteY5" fmla="*/ 2052320 h 2052320"/>
              <a:gd name="connsiteX6" fmla="*/ 0 w 12202610"/>
              <a:gd name="connsiteY6" fmla="*/ 2021840 h 2052320"/>
              <a:gd name="connsiteX7" fmla="*/ 0 w 12202610"/>
              <a:gd name="connsiteY7" fmla="*/ 0 h 2052320"/>
              <a:gd name="connsiteX0" fmla="*/ 10160 w 12212770"/>
              <a:gd name="connsiteY0" fmla="*/ 0 h 2062480"/>
              <a:gd name="connsiteX1" fmla="*/ 8280400 w 12212770"/>
              <a:gd name="connsiteY1" fmla="*/ 731520 h 2062480"/>
              <a:gd name="connsiteX2" fmla="*/ 10363201 w 12212770"/>
              <a:gd name="connsiteY2" fmla="*/ 822960 h 2062480"/>
              <a:gd name="connsiteX3" fmla="*/ 10373360 w 12212770"/>
              <a:gd name="connsiteY3" fmla="*/ 1137920 h 2062480"/>
              <a:gd name="connsiteX4" fmla="*/ 12202160 w 12212770"/>
              <a:gd name="connsiteY4" fmla="*/ 568960 h 2062480"/>
              <a:gd name="connsiteX5" fmla="*/ 12212320 w 12212770"/>
              <a:gd name="connsiteY5" fmla="*/ 2052320 h 2062480"/>
              <a:gd name="connsiteX6" fmla="*/ 0 w 12212770"/>
              <a:gd name="connsiteY6" fmla="*/ 2062480 h 2062480"/>
              <a:gd name="connsiteX7" fmla="*/ 10160 w 12212770"/>
              <a:gd name="connsiteY7" fmla="*/ 0 h 2062480"/>
              <a:gd name="connsiteX0" fmla="*/ 11 w 12964621"/>
              <a:gd name="connsiteY0" fmla="*/ 0 h 2133600"/>
              <a:gd name="connsiteX1" fmla="*/ 9032251 w 12964621"/>
              <a:gd name="connsiteY1" fmla="*/ 802640 h 2133600"/>
              <a:gd name="connsiteX2" fmla="*/ 11115052 w 12964621"/>
              <a:gd name="connsiteY2" fmla="*/ 894080 h 2133600"/>
              <a:gd name="connsiteX3" fmla="*/ 11125211 w 12964621"/>
              <a:gd name="connsiteY3" fmla="*/ 1209040 h 2133600"/>
              <a:gd name="connsiteX4" fmla="*/ 12954011 w 12964621"/>
              <a:gd name="connsiteY4" fmla="*/ 640080 h 2133600"/>
              <a:gd name="connsiteX5" fmla="*/ 12964171 w 12964621"/>
              <a:gd name="connsiteY5" fmla="*/ 2123440 h 2133600"/>
              <a:gd name="connsiteX6" fmla="*/ 751851 w 12964621"/>
              <a:gd name="connsiteY6" fmla="*/ 2133600 h 2133600"/>
              <a:gd name="connsiteX7" fmla="*/ 11 w 12964621"/>
              <a:gd name="connsiteY7" fmla="*/ 0 h 2133600"/>
              <a:gd name="connsiteX0" fmla="*/ 10160 w 12974770"/>
              <a:gd name="connsiteY0" fmla="*/ 0 h 2164080"/>
              <a:gd name="connsiteX1" fmla="*/ 9042400 w 12974770"/>
              <a:gd name="connsiteY1" fmla="*/ 802640 h 2164080"/>
              <a:gd name="connsiteX2" fmla="*/ 11125201 w 12974770"/>
              <a:gd name="connsiteY2" fmla="*/ 894080 h 2164080"/>
              <a:gd name="connsiteX3" fmla="*/ 11135360 w 12974770"/>
              <a:gd name="connsiteY3" fmla="*/ 1209040 h 2164080"/>
              <a:gd name="connsiteX4" fmla="*/ 12964160 w 12974770"/>
              <a:gd name="connsiteY4" fmla="*/ 640080 h 2164080"/>
              <a:gd name="connsiteX5" fmla="*/ 12974320 w 12974770"/>
              <a:gd name="connsiteY5" fmla="*/ 2123440 h 2164080"/>
              <a:gd name="connsiteX6" fmla="*/ 0 w 12974770"/>
              <a:gd name="connsiteY6" fmla="*/ 2164080 h 2164080"/>
              <a:gd name="connsiteX7" fmla="*/ 10160 w 12974770"/>
              <a:gd name="connsiteY7" fmla="*/ 0 h 2164080"/>
              <a:gd name="connsiteX0" fmla="*/ 10160 w 12964160"/>
              <a:gd name="connsiteY0" fmla="*/ 0 h 2164080"/>
              <a:gd name="connsiteX1" fmla="*/ 9042400 w 12964160"/>
              <a:gd name="connsiteY1" fmla="*/ 802640 h 2164080"/>
              <a:gd name="connsiteX2" fmla="*/ 11125201 w 12964160"/>
              <a:gd name="connsiteY2" fmla="*/ 894080 h 2164080"/>
              <a:gd name="connsiteX3" fmla="*/ 11135360 w 12964160"/>
              <a:gd name="connsiteY3" fmla="*/ 1209040 h 2164080"/>
              <a:gd name="connsiteX4" fmla="*/ 12964160 w 12964160"/>
              <a:gd name="connsiteY4" fmla="*/ 640080 h 2164080"/>
              <a:gd name="connsiteX5" fmla="*/ 12395200 w 12964160"/>
              <a:gd name="connsiteY5" fmla="*/ 2164080 h 2164080"/>
              <a:gd name="connsiteX6" fmla="*/ 0 w 12964160"/>
              <a:gd name="connsiteY6" fmla="*/ 2164080 h 2164080"/>
              <a:gd name="connsiteX7" fmla="*/ 10160 w 12964160"/>
              <a:gd name="connsiteY7" fmla="*/ 0 h 2164080"/>
              <a:gd name="connsiteX0" fmla="*/ 10160 w 12396177"/>
              <a:gd name="connsiteY0" fmla="*/ 0 h 2164080"/>
              <a:gd name="connsiteX1" fmla="*/ 9042400 w 12396177"/>
              <a:gd name="connsiteY1" fmla="*/ 802640 h 2164080"/>
              <a:gd name="connsiteX2" fmla="*/ 11125201 w 12396177"/>
              <a:gd name="connsiteY2" fmla="*/ 894080 h 2164080"/>
              <a:gd name="connsiteX3" fmla="*/ 11135360 w 12396177"/>
              <a:gd name="connsiteY3" fmla="*/ 1209040 h 2164080"/>
              <a:gd name="connsiteX4" fmla="*/ 12395200 w 12396177"/>
              <a:gd name="connsiteY4" fmla="*/ 843280 h 2164080"/>
              <a:gd name="connsiteX5" fmla="*/ 12395200 w 12396177"/>
              <a:gd name="connsiteY5" fmla="*/ 2164080 h 2164080"/>
              <a:gd name="connsiteX6" fmla="*/ 0 w 12396177"/>
              <a:gd name="connsiteY6" fmla="*/ 2164080 h 2164080"/>
              <a:gd name="connsiteX7" fmla="*/ 10160 w 12396177"/>
              <a:gd name="connsiteY7" fmla="*/ 0 h 2164080"/>
              <a:gd name="connsiteX0" fmla="*/ 20099 w 12406116"/>
              <a:gd name="connsiteY0" fmla="*/ 0 h 4211540"/>
              <a:gd name="connsiteX1" fmla="*/ 9052339 w 12406116"/>
              <a:gd name="connsiteY1" fmla="*/ 802640 h 4211540"/>
              <a:gd name="connsiteX2" fmla="*/ 11135140 w 12406116"/>
              <a:gd name="connsiteY2" fmla="*/ 894080 h 4211540"/>
              <a:gd name="connsiteX3" fmla="*/ 11145299 w 12406116"/>
              <a:gd name="connsiteY3" fmla="*/ 1209040 h 4211540"/>
              <a:gd name="connsiteX4" fmla="*/ 12405139 w 12406116"/>
              <a:gd name="connsiteY4" fmla="*/ 843280 h 4211540"/>
              <a:gd name="connsiteX5" fmla="*/ 12405139 w 12406116"/>
              <a:gd name="connsiteY5" fmla="*/ 2164080 h 4211540"/>
              <a:gd name="connsiteX6" fmla="*/ 0 w 12406116"/>
              <a:gd name="connsiteY6" fmla="*/ 4211540 h 4211540"/>
              <a:gd name="connsiteX7" fmla="*/ 20099 w 12406116"/>
              <a:gd name="connsiteY7" fmla="*/ 0 h 4211540"/>
              <a:gd name="connsiteX0" fmla="*/ 20099 w 12406116"/>
              <a:gd name="connsiteY0" fmla="*/ 0 h 4211540"/>
              <a:gd name="connsiteX1" fmla="*/ 9052339 w 12406116"/>
              <a:gd name="connsiteY1" fmla="*/ 802640 h 4211540"/>
              <a:gd name="connsiteX2" fmla="*/ 11135140 w 12406116"/>
              <a:gd name="connsiteY2" fmla="*/ 894080 h 4211540"/>
              <a:gd name="connsiteX3" fmla="*/ 11145299 w 12406116"/>
              <a:gd name="connsiteY3" fmla="*/ 1209040 h 4211540"/>
              <a:gd name="connsiteX4" fmla="*/ 12405139 w 12406116"/>
              <a:gd name="connsiteY4" fmla="*/ 843280 h 4211540"/>
              <a:gd name="connsiteX5" fmla="*/ 12405139 w 12406116"/>
              <a:gd name="connsiteY5" fmla="*/ 4171784 h 4211540"/>
              <a:gd name="connsiteX6" fmla="*/ 0 w 12406116"/>
              <a:gd name="connsiteY6" fmla="*/ 4211540 h 4211540"/>
              <a:gd name="connsiteX7" fmla="*/ 20099 w 12406116"/>
              <a:gd name="connsiteY7" fmla="*/ 0 h 4211540"/>
              <a:gd name="connsiteX0" fmla="*/ 462 w 12386479"/>
              <a:gd name="connsiteY0" fmla="*/ 0 h 4221479"/>
              <a:gd name="connsiteX1" fmla="*/ 9032702 w 12386479"/>
              <a:gd name="connsiteY1" fmla="*/ 802640 h 4221479"/>
              <a:gd name="connsiteX2" fmla="*/ 11115503 w 12386479"/>
              <a:gd name="connsiteY2" fmla="*/ 894080 h 4221479"/>
              <a:gd name="connsiteX3" fmla="*/ 11125662 w 12386479"/>
              <a:gd name="connsiteY3" fmla="*/ 1209040 h 4221479"/>
              <a:gd name="connsiteX4" fmla="*/ 12385502 w 12386479"/>
              <a:gd name="connsiteY4" fmla="*/ 843280 h 4221479"/>
              <a:gd name="connsiteX5" fmla="*/ 12385502 w 12386479"/>
              <a:gd name="connsiteY5" fmla="*/ 4171784 h 4221479"/>
              <a:gd name="connsiteX6" fmla="*/ 10180 w 12386479"/>
              <a:gd name="connsiteY6" fmla="*/ 4221479 h 4221479"/>
              <a:gd name="connsiteX7" fmla="*/ 462 w 12386479"/>
              <a:gd name="connsiteY7" fmla="*/ 0 h 4221479"/>
              <a:gd name="connsiteX0" fmla="*/ 462 w 12386479"/>
              <a:gd name="connsiteY0" fmla="*/ 0 h 4211539"/>
              <a:gd name="connsiteX1" fmla="*/ 9032702 w 12386479"/>
              <a:gd name="connsiteY1" fmla="*/ 802640 h 4211539"/>
              <a:gd name="connsiteX2" fmla="*/ 11115503 w 12386479"/>
              <a:gd name="connsiteY2" fmla="*/ 894080 h 4211539"/>
              <a:gd name="connsiteX3" fmla="*/ 11125662 w 12386479"/>
              <a:gd name="connsiteY3" fmla="*/ 1209040 h 4211539"/>
              <a:gd name="connsiteX4" fmla="*/ 12385502 w 12386479"/>
              <a:gd name="connsiteY4" fmla="*/ 843280 h 4211539"/>
              <a:gd name="connsiteX5" fmla="*/ 12385502 w 12386479"/>
              <a:gd name="connsiteY5" fmla="*/ 4171784 h 4211539"/>
              <a:gd name="connsiteX6" fmla="*/ 10180 w 12386479"/>
              <a:gd name="connsiteY6" fmla="*/ 4211539 h 4211539"/>
              <a:gd name="connsiteX7" fmla="*/ 462 w 12386479"/>
              <a:gd name="connsiteY7" fmla="*/ 0 h 4211539"/>
              <a:gd name="connsiteX0" fmla="*/ 301 w 12386318"/>
              <a:gd name="connsiteY0" fmla="*/ 0 h 6398148"/>
              <a:gd name="connsiteX1" fmla="*/ 9032541 w 12386318"/>
              <a:gd name="connsiteY1" fmla="*/ 802640 h 6398148"/>
              <a:gd name="connsiteX2" fmla="*/ 11115342 w 12386318"/>
              <a:gd name="connsiteY2" fmla="*/ 894080 h 6398148"/>
              <a:gd name="connsiteX3" fmla="*/ 11125501 w 12386318"/>
              <a:gd name="connsiteY3" fmla="*/ 1209040 h 6398148"/>
              <a:gd name="connsiteX4" fmla="*/ 12385341 w 12386318"/>
              <a:gd name="connsiteY4" fmla="*/ 843280 h 6398148"/>
              <a:gd name="connsiteX5" fmla="*/ 12385341 w 12386318"/>
              <a:gd name="connsiteY5" fmla="*/ 4171784 h 6398148"/>
              <a:gd name="connsiteX6" fmla="*/ 19958 w 12386318"/>
              <a:gd name="connsiteY6" fmla="*/ 6398148 h 6398148"/>
              <a:gd name="connsiteX7" fmla="*/ 301 w 12386318"/>
              <a:gd name="connsiteY7" fmla="*/ 0 h 6398148"/>
              <a:gd name="connsiteX0" fmla="*/ 301 w 12386318"/>
              <a:gd name="connsiteY0" fmla="*/ 0 h 6398148"/>
              <a:gd name="connsiteX1" fmla="*/ 9032541 w 12386318"/>
              <a:gd name="connsiteY1" fmla="*/ 802640 h 6398148"/>
              <a:gd name="connsiteX2" fmla="*/ 11115342 w 12386318"/>
              <a:gd name="connsiteY2" fmla="*/ 894080 h 6398148"/>
              <a:gd name="connsiteX3" fmla="*/ 11125501 w 12386318"/>
              <a:gd name="connsiteY3" fmla="*/ 1209040 h 6398148"/>
              <a:gd name="connsiteX4" fmla="*/ 12385341 w 12386318"/>
              <a:gd name="connsiteY4" fmla="*/ 843280 h 6398148"/>
              <a:gd name="connsiteX5" fmla="*/ 12385341 w 12386318"/>
              <a:gd name="connsiteY5" fmla="*/ 6368332 h 6398148"/>
              <a:gd name="connsiteX6" fmla="*/ 19958 w 12386318"/>
              <a:gd name="connsiteY6" fmla="*/ 6398148 h 6398148"/>
              <a:gd name="connsiteX7" fmla="*/ 301 w 12386318"/>
              <a:gd name="connsiteY7" fmla="*/ 0 h 6398148"/>
              <a:gd name="connsiteX0" fmla="*/ 49917 w 12366360"/>
              <a:gd name="connsiteY0" fmla="*/ 0 h 6388209"/>
              <a:gd name="connsiteX1" fmla="*/ 9012583 w 12366360"/>
              <a:gd name="connsiteY1" fmla="*/ 792701 h 6388209"/>
              <a:gd name="connsiteX2" fmla="*/ 11095384 w 12366360"/>
              <a:gd name="connsiteY2" fmla="*/ 884141 h 6388209"/>
              <a:gd name="connsiteX3" fmla="*/ 11105543 w 12366360"/>
              <a:gd name="connsiteY3" fmla="*/ 1199101 h 6388209"/>
              <a:gd name="connsiteX4" fmla="*/ 12365383 w 12366360"/>
              <a:gd name="connsiteY4" fmla="*/ 833341 h 6388209"/>
              <a:gd name="connsiteX5" fmla="*/ 12365383 w 12366360"/>
              <a:gd name="connsiteY5" fmla="*/ 6358393 h 6388209"/>
              <a:gd name="connsiteX6" fmla="*/ 0 w 12366360"/>
              <a:gd name="connsiteY6" fmla="*/ 6388209 h 6388209"/>
              <a:gd name="connsiteX7" fmla="*/ 49917 w 12366360"/>
              <a:gd name="connsiteY7" fmla="*/ 0 h 6388209"/>
              <a:gd name="connsiteX0" fmla="*/ 126 w 12316569"/>
              <a:gd name="connsiteY0" fmla="*/ 0 h 6358393"/>
              <a:gd name="connsiteX1" fmla="*/ 8962792 w 12316569"/>
              <a:gd name="connsiteY1" fmla="*/ 792701 h 6358393"/>
              <a:gd name="connsiteX2" fmla="*/ 11045593 w 12316569"/>
              <a:gd name="connsiteY2" fmla="*/ 884141 h 6358393"/>
              <a:gd name="connsiteX3" fmla="*/ 11055752 w 12316569"/>
              <a:gd name="connsiteY3" fmla="*/ 1199101 h 6358393"/>
              <a:gd name="connsiteX4" fmla="*/ 12315592 w 12316569"/>
              <a:gd name="connsiteY4" fmla="*/ 833341 h 6358393"/>
              <a:gd name="connsiteX5" fmla="*/ 12315592 w 12316569"/>
              <a:gd name="connsiteY5" fmla="*/ 6358393 h 6358393"/>
              <a:gd name="connsiteX6" fmla="*/ 59539 w 12316569"/>
              <a:gd name="connsiteY6" fmla="*/ 6348453 h 6358393"/>
              <a:gd name="connsiteX7" fmla="*/ 126 w 12316569"/>
              <a:gd name="connsiteY7" fmla="*/ 0 h 6358393"/>
              <a:gd name="connsiteX0" fmla="*/ 461 w 12316904"/>
              <a:gd name="connsiteY0" fmla="*/ 0 h 6358393"/>
              <a:gd name="connsiteX1" fmla="*/ 8963127 w 12316904"/>
              <a:gd name="connsiteY1" fmla="*/ 792701 h 6358393"/>
              <a:gd name="connsiteX2" fmla="*/ 11045928 w 12316904"/>
              <a:gd name="connsiteY2" fmla="*/ 884141 h 6358393"/>
              <a:gd name="connsiteX3" fmla="*/ 11056087 w 12316904"/>
              <a:gd name="connsiteY3" fmla="*/ 1199101 h 6358393"/>
              <a:gd name="connsiteX4" fmla="*/ 12315927 w 12316904"/>
              <a:gd name="connsiteY4" fmla="*/ 833341 h 6358393"/>
              <a:gd name="connsiteX5" fmla="*/ 12315927 w 12316904"/>
              <a:gd name="connsiteY5" fmla="*/ 6358393 h 6358393"/>
              <a:gd name="connsiteX6" fmla="*/ 10179 w 12316904"/>
              <a:gd name="connsiteY6" fmla="*/ 6338513 h 6358393"/>
              <a:gd name="connsiteX7" fmla="*/ 461 w 12316904"/>
              <a:gd name="connsiteY7" fmla="*/ 0 h 6358393"/>
              <a:gd name="connsiteX0" fmla="*/ 461 w 12316904"/>
              <a:gd name="connsiteY0" fmla="*/ 0 h 6358393"/>
              <a:gd name="connsiteX1" fmla="*/ 8963127 w 12316904"/>
              <a:gd name="connsiteY1" fmla="*/ 792701 h 6358393"/>
              <a:gd name="connsiteX2" fmla="*/ 11045928 w 12316904"/>
              <a:gd name="connsiteY2" fmla="*/ 884141 h 6358393"/>
              <a:gd name="connsiteX3" fmla="*/ 11056087 w 12316904"/>
              <a:gd name="connsiteY3" fmla="*/ 1199101 h 6358393"/>
              <a:gd name="connsiteX4" fmla="*/ 12315927 w 12316904"/>
              <a:gd name="connsiteY4" fmla="*/ 833341 h 6358393"/>
              <a:gd name="connsiteX5" fmla="*/ 12315927 w 12316904"/>
              <a:gd name="connsiteY5" fmla="*/ 6358393 h 6358393"/>
              <a:gd name="connsiteX6" fmla="*/ 10179 w 12316904"/>
              <a:gd name="connsiteY6" fmla="*/ 6298756 h 6358393"/>
              <a:gd name="connsiteX7" fmla="*/ 461 w 12316904"/>
              <a:gd name="connsiteY7" fmla="*/ 0 h 6358393"/>
              <a:gd name="connsiteX0" fmla="*/ 461 w 12316904"/>
              <a:gd name="connsiteY0" fmla="*/ 0 h 6298756"/>
              <a:gd name="connsiteX1" fmla="*/ 8963127 w 12316904"/>
              <a:gd name="connsiteY1" fmla="*/ 792701 h 6298756"/>
              <a:gd name="connsiteX2" fmla="*/ 11045928 w 12316904"/>
              <a:gd name="connsiteY2" fmla="*/ 884141 h 6298756"/>
              <a:gd name="connsiteX3" fmla="*/ 11056087 w 12316904"/>
              <a:gd name="connsiteY3" fmla="*/ 1199101 h 6298756"/>
              <a:gd name="connsiteX4" fmla="*/ 12315927 w 12316904"/>
              <a:gd name="connsiteY4" fmla="*/ 833341 h 6298756"/>
              <a:gd name="connsiteX5" fmla="*/ 12315927 w 12316904"/>
              <a:gd name="connsiteY5" fmla="*/ 6278880 h 6298756"/>
              <a:gd name="connsiteX6" fmla="*/ 10179 w 12316904"/>
              <a:gd name="connsiteY6" fmla="*/ 6298756 h 6298756"/>
              <a:gd name="connsiteX7" fmla="*/ 461 w 12316904"/>
              <a:gd name="connsiteY7" fmla="*/ 0 h 6298756"/>
              <a:gd name="connsiteX0" fmla="*/ 461 w 12315927"/>
              <a:gd name="connsiteY0" fmla="*/ 0 h 6298756"/>
              <a:gd name="connsiteX1" fmla="*/ 8963127 w 12315927"/>
              <a:gd name="connsiteY1" fmla="*/ 792701 h 6298756"/>
              <a:gd name="connsiteX2" fmla="*/ 11045928 w 12315927"/>
              <a:gd name="connsiteY2" fmla="*/ 884141 h 6298756"/>
              <a:gd name="connsiteX3" fmla="*/ 11056087 w 12315927"/>
              <a:gd name="connsiteY3" fmla="*/ 1199101 h 6298756"/>
              <a:gd name="connsiteX4" fmla="*/ 12315927 w 12315927"/>
              <a:gd name="connsiteY4" fmla="*/ 833341 h 6298756"/>
              <a:gd name="connsiteX5" fmla="*/ 12216536 w 12315927"/>
              <a:gd name="connsiteY5" fmla="*/ 6268941 h 6298756"/>
              <a:gd name="connsiteX6" fmla="*/ 10179 w 12315927"/>
              <a:gd name="connsiteY6" fmla="*/ 6298756 h 6298756"/>
              <a:gd name="connsiteX7" fmla="*/ 461 w 12315927"/>
              <a:gd name="connsiteY7" fmla="*/ 0 h 6298756"/>
              <a:gd name="connsiteX0" fmla="*/ 461 w 12315927"/>
              <a:gd name="connsiteY0" fmla="*/ 0 h 6298756"/>
              <a:gd name="connsiteX1" fmla="*/ 8963127 w 12315927"/>
              <a:gd name="connsiteY1" fmla="*/ 792701 h 6298756"/>
              <a:gd name="connsiteX2" fmla="*/ 11045928 w 12315927"/>
              <a:gd name="connsiteY2" fmla="*/ 884141 h 6298756"/>
              <a:gd name="connsiteX3" fmla="*/ 11056087 w 12315927"/>
              <a:gd name="connsiteY3" fmla="*/ 1199101 h 6298756"/>
              <a:gd name="connsiteX4" fmla="*/ 12315927 w 12315927"/>
              <a:gd name="connsiteY4" fmla="*/ 833341 h 6298756"/>
              <a:gd name="connsiteX5" fmla="*/ 12156901 w 12315927"/>
              <a:gd name="connsiteY5" fmla="*/ 6268941 h 6298756"/>
              <a:gd name="connsiteX6" fmla="*/ 10179 w 12315927"/>
              <a:gd name="connsiteY6" fmla="*/ 6298756 h 6298756"/>
              <a:gd name="connsiteX7" fmla="*/ 461 w 12315927"/>
              <a:gd name="connsiteY7" fmla="*/ 0 h 6298756"/>
              <a:gd name="connsiteX0" fmla="*/ 461 w 12315927"/>
              <a:gd name="connsiteY0" fmla="*/ 0 h 6298756"/>
              <a:gd name="connsiteX1" fmla="*/ 8963127 w 12315927"/>
              <a:gd name="connsiteY1" fmla="*/ 792701 h 6298756"/>
              <a:gd name="connsiteX2" fmla="*/ 11045928 w 12315927"/>
              <a:gd name="connsiteY2" fmla="*/ 884141 h 6298756"/>
              <a:gd name="connsiteX3" fmla="*/ 11056087 w 12315927"/>
              <a:gd name="connsiteY3" fmla="*/ 1199101 h 6298756"/>
              <a:gd name="connsiteX4" fmla="*/ 12315927 w 12315927"/>
              <a:gd name="connsiteY4" fmla="*/ 833341 h 6298756"/>
              <a:gd name="connsiteX5" fmla="*/ 12236414 w 12315927"/>
              <a:gd name="connsiteY5" fmla="*/ 6288819 h 6298756"/>
              <a:gd name="connsiteX6" fmla="*/ 10179 w 12315927"/>
              <a:gd name="connsiteY6" fmla="*/ 6298756 h 6298756"/>
              <a:gd name="connsiteX7" fmla="*/ 461 w 12315927"/>
              <a:gd name="connsiteY7" fmla="*/ 0 h 6298756"/>
              <a:gd name="connsiteX0" fmla="*/ 461 w 12237391"/>
              <a:gd name="connsiteY0" fmla="*/ 0 h 6298756"/>
              <a:gd name="connsiteX1" fmla="*/ 8963127 w 12237391"/>
              <a:gd name="connsiteY1" fmla="*/ 792701 h 6298756"/>
              <a:gd name="connsiteX2" fmla="*/ 11045928 w 12237391"/>
              <a:gd name="connsiteY2" fmla="*/ 884141 h 6298756"/>
              <a:gd name="connsiteX3" fmla="*/ 11056087 w 12237391"/>
              <a:gd name="connsiteY3" fmla="*/ 1199101 h 6298756"/>
              <a:gd name="connsiteX4" fmla="*/ 12236414 w 12237391"/>
              <a:gd name="connsiteY4" fmla="*/ 863158 h 6298756"/>
              <a:gd name="connsiteX5" fmla="*/ 12236414 w 12237391"/>
              <a:gd name="connsiteY5" fmla="*/ 6288819 h 6298756"/>
              <a:gd name="connsiteX6" fmla="*/ 10179 w 12237391"/>
              <a:gd name="connsiteY6" fmla="*/ 6298756 h 6298756"/>
              <a:gd name="connsiteX7" fmla="*/ 461 w 12237391"/>
              <a:gd name="connsiteY7" fmla="*/ 0 h 6298756"/>
              <a:gd name="connsiteX0" fmla="*/ 178 w 12237108"/>
              <a:gd name="connsiteY0" fmla="*/ 0 h 6308695"/>
              <a:gd name="connsiteX1" fmla="*/ 8962844 w 12237108"/>
              <a:gd name="connsiteY1" fmla="*/ 792701 h 6308695"/>
              <a:gd name="connsiteX2" fmla="*/ 11045645 w 12237108"/>
              <a:gd name="connsiteY2" fmla="*/ 884141 h 6308695"/>
              <a:gd name="connsiteX3" fmla="*/ 11055804 w 12237108"/>
              <a:gd name="connsiteY3" fmla="*/ 1199101 h 6308695"/>
              <a:gd name="connsiteX4" fmla="*/ 12236131 w 12237108"/>
              <a:gd name="connsiteY4" fmla="*/ 863158 h 6308695"/>
              <a:gd name="connsiteX5" fmla="*/ 12236131 w 12237108"/>
              <a:gd name="connsiteY5" fmla="*/ 6288819 h 6308695"/>
              <a:gd name="connsiteX6" fmla="*/ 39713 w 12237108"/>
              <a:gd name="connsiteY6" fmla="*/ 6308695 h 6308695"/>
              <a:gd name="connsiteX7" fmla="*/ 178 w 12237108"/>
              <a:gd name="connsiteY7" fmla="*/ 0 h 6308695"/>
              <a:gd name="connsiteX0" fmla="*/ 461 w 12237391"/>
              <a:gd name="connsiteY0" fmla="*/ 0 h 6318634"/>
              <a:gd name="connsiteX1" fmla="*/ 8963127 w 12237391"/>
              <a:gd name="connsiteY1" fmla="*/ 792701 h 6318634"/>
              <a:gd name="connsiteX2" fmla="*/ 11045928 w 12237391"/>
              <a:gd name="connsiteY2" fmla="*/ 884141 h 6318634"/>
              <a:gd name="connsiteX3" fmla="*/ 11056087 w 12237391"/>
              <a:gd name="connsiteY3" fmla="*/ 1199101 h 6318634"/>
              <a:gd name="connsiteX4" fmla="*/ 12236414 w 12237391"/>
              <a:gd name="connsiteY4" fmla="*/ 863158 h 6318634"/>
              <a:gd name="connsiteX5" fmla="*/ 12236414 w 12237391"/>
              <a:gd name="connsiteY5" fmla="*/ 6288819 h 6318634"/>
              <a:gd name="connsiteX6" fmla="*/ 10179 w 12237391"/>
              <a:gd name="connsiteY6" fmla="*/ 6318634 h 6318634"/>
              <a:gd name="connsiteX7" fmla="*/ 461 w 12237391"/>
              <a:gd name="connsiteY7" fmla="*/ 0 h 6318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37391" h="6318634">
                <a:moveTo>
                  <a:pt x="461" y="0"/>
                </a:moveTo>
                <a:lnTo>
                  <a:pt x="8963127" y="792701"/>
                </a:lnTo>
                <a:lnTo>
                  <a:pt x="11045928" y="884141"/>
                </a:lnTo>
                <a:lnTo>
                  <a:pt x="11056087" y="1199101"/>
                </a:lnTo>
                <a:lnTo>
                  <a:pt x="12236414" y="863158"/>
                </a:lnTo>
                <a:cubicBezTo>
                  <a:pt x="12233027" y="1286491"/>
                  <a:pt x="12239801" y="5865486"/>
                  <a:pt x="12236414" y="6288819"/>
                </a:cubicBezTo>
                <a:lnTo>
                  <a:pt x="10179" y="6318634"/>
                </a:lnTo>
                <a:cubicBezTo>
                  <a:pt x="13566" y="5631141"/>
                  <a:pt x="-2926" y="687493"/>
                  <a:pt x="461" y="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566BBC-6829-6E16-031B-4F43CC787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41890" y="1397603"/>
            <a:ext cx="6310184" cy="204866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9E58492-1F44-8A78-5AAF-CCB2A7733C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8" y="2957886"/>
            <a:ext cx="10505963" cy="1378089"/>
          </a:xfrm>
        </p:spPr>
        <p:txBody>
          <a:bodyPr lIns="36000" anchor="b">
            <a:noAutofit/>
          </a:bodyPr>
          <a:lstStyle>
            <a:lvl1pPr algn="l">
              <a:defRPr sz="6000"/>
            </a:lvl1pPr>
          </a:lstStyle>
          <a:p>
            <a:r>
              <a:rPr lang="en-US" dirty="0" err="1"/>
              <a:t>Lopetus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C39BF9C-FD99-DC0A-0997-96109888B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5929" y="4773392"/>
            <a:ext cx="7374402" cy="2919495"/>
          </a:xfrm>
        </p:spPr>
        <p:txBody>
          <a:bodyPr>
            <a:no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Yhteystiedot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887543-B95D-C907-22EF-905290F60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73791A52-44BD-4667-31E5-2CED06979B7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98780" y="8321279"/>
            <a:ext cx="4728362" cy="16284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Lisää</a:t>
            </a:r>
            <a:r>
              <a:rPr lang="en-GB" dirty="0"/>
              <a:t> logo</a:t>
            </a:r>
          </a:p>
        </p:txBody>
      </p:sp>
      <p:pic>
        <p:nvPicPr>
          <p:cNvPr id="9" name="Picture 8" descr="Logo: Maahanmuuttovirasto, Migrationsverket, Finnish Immigration Service.">
            <a:extLst>
              <a:ext uri="{FF2B5EF4-FFF2-40B4-BE49-F238E27FC236}">
                <a16:creationId xmlns:a16="http://schemas.microsoft.com/office/drawing/2014/main" id="{56B96DDB-3B60-EE58-5AF0-C89767095F9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35926" y="8322407"/>
            <a:ext cx="4230212" cy="1381293"/>
          </a:xfrm>
          <a:prstGeom prst="rect">
            <a:avLst/>
          </a:prstGeom>
        </p:spPr>
      </p:pic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B71E1A7C-A835-4CF5-A7CB-5508B356B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1241890" y="9218222"/>
            <a:ext cx="5726034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80241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 2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81084C4-AD7E-61D2-3BFE-01027F9BB9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11845" y="1"/>
            <a:ext cx="3912569" cy="3844097"/>
          </a:xfrm>
          <a:custGeom>
            <a:avLst/>
            <a:gdLst>
              <a:gd name="connsiteX0" fmla="*/ 0 w 2608379"/>
              <a:gd name="connsiteY0" fmla="*/ 0 h 2559228"/>
              <a:gd name="connsiteX1" fmla="*/ 2608379 w 2608379"/>
              <a:gd name="connsiteY1" fmla="*/ 0 h 2559228"/>
              <a:gd name="connsiteX2" fmla="*/ 2608379 w 2608379"/>
              <a:gd name="connsiteY2" fmla="*/ 2559228 h 2559228"/>
              <a:gd name="connsiteX3" fmla="*/ 0 w 2608379"/>
              <a:gd name="connsiteY3" fmla="*/ 2559228 h 2559228"/>
              <a:gd name="connsiteX4" fmla="*/ 0 w 2608379"/>
              <a:gd name="connsiteY4" fmla="*/ 0 h 2559228"/>
              <a:gd name="connsiteX0" fmla="*/ 0 w 2608379"/>
              <a:gd name="connsiteY0" fmla="*/ 0 h 2562731"/>
              <a:gd name="connsiteX1" fmla="*/ 2608379 w 2608379"/>
              <a:gd name="connsiteY1" fmla="*/ 0 h 2562731"/>
              <a:gd name="connsiteX2" fmla="*/ 2583855 w 2608379"/>
              <a:gd name="connsiteY2" fmla="*/ 2562731 h 2562731"/>
              <a:gd name="connsiteX3" fmla="*/ 0 w 2608379"/>
              <a:gd name="connsiteY3" fmla="*/ 2559228 h 2562731"/>
              <a:gd name="connsiteX4" fmla="*/ 0 w 2608379"/>
              <a:gd name="connsiteY4" fmla="*/ 0 h 2562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8379" h="2562731">
                <a:moveTo>
                  <a:pt x="0" y="0"/>
                </a:moveTo>
                <a:lnTo>
                  <a:pt x="2608379" y="0"/>
                </a:lnTo>
                <a:lnTo>
                  <a:pt x="2583855" y="2562731"/>
                </a:lnTo>
                <a:lnTo>
                  <a:pt x="0" y="2559228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6AF12CA6-B4E9-23FE-D963-10E36CF7E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11844" y="-5808"/>
            <a:ext cx="3914526" cy="3861969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58574"/>
              <a:gd name="connsiteY0" fmla="*/ 0 h 3042211"/>
              <a:gd name="connsiteX1" fmla="*/ 2799273 w 3258574"/>
              <a:gd name="connsiteY1" fmla="*/ 537756 h 3042211"/>
              <a:gd name="connsiteX2" fmla="*/ 3258556 w 3258574"/>
              <a:gd name="connsiteY2" fmla="*/ 3042211 h 3042211"/>
              <a:gd name="connsiteX3" fmla="*/ 0 w 3258574"/>
              <a:gd name="connsiteY3" fmla="*/ 3042211 h 3042211"/>
              <a:gd name="connsiteX4" fmla="*/ 0 w 3258574"/>
              <a:gd name="connsiteY4" fmla="*/ 0 h 3042211"/>
              <a:gd name="connsiteX0" fmla="*/ 0 w 2799273"/>
              <a:gd name="connsiteY0" fmla="*/ 0 h 3042211"/>
              <a:gd name="connsiteX1" fmla="*/ 2799273 w 2799273"/>
              <a:gd name="connsiteY1" fmla="*/ 537756 h 3042211"/>
              <a:gd name="connsiteX2" fmla="*/ 2784056 w 2799273"/>
              <a:gd name="connsiteY2" fmla="*/ 2958185 h 3042211"/>
              <a:gd name="connsiteX3" fmla="*/ 0 w 2799273"/>
              <a:gd name="connsiteY3" fmla="*/ 3042211 h 3042211"/>
              <a:gd name="connsiteX4" fmla="*/ 0 w 2799273"/>
              <a:gd name="connsiteY4" fmla="*/ 0 h 3042211"/>
              <a:gd name="connsiteX0" fmla="*/ 0 w 2799273"/>
              <a:gd name="connsiteY0" fmla="*/ 0 h 2973013"/>
              <a:gd name="connsiteX1" fmla="*/ 2799273 w 2799273"/>
              <a:gd name="connsiteY1" fmla="*/ 537756 h 2973013"/>
              <a:gd name="connsiteX2" fmla="*/ 2784056 w 2799273"/>
              <a:gd name="connsiteY2" fmla="*/ 2958185 h 2973013"/>
              <a:gd name="connsiteX3" fmla="*/ 0 w 2799273"/>
              <a:gd name="connsiteY3" fmla="*/ 2973013 h 2973013"/>
              <a:gd name="connsiteX4" fmla="*/ 0 w 2799273"/>
              <a:gd name="connsiteY4" fmla="*/ 0 h 2973013"/>
              <a:gd name="connsiteX0" fmla="*/ 0 w 2799273"/>
              <a:gd name="connsiteY0" fmla="*/ 0 h 2973013"/>
              <a:gd name="connsiteX1" fmla="*/ 2799273 w 2799273"/>
              <a:gd name="connsiteY1" fmla="*/ 537756 h 2973013"/>
              <a:gd name="connsiteX2" fmla="*/ 2759342 w 2799273"/>
              <a:gd name="connsiteY2" fmla="*/ 2968070 h 2973013"/>
              <a:gd name="connsiteX3" fmla="*/ 0 w 2799273"/>
              <a:gd name="connsiteY3" fmla="*/ 2973013 h 2973013"/>
              <a:gd name="connsiteX4" fmla="*/ 0 w 2799273"/>
              <a:gd name="connsiteY4" fmla="*/ 0 h 2973013"/>
              <a:gd name="connsiteX0" fmla="*/ 0 w 2789388"/>
              <a:gd name="connsiteY0" fmla="*/ 0 h 2973013"/>
              <a:gd name="connsiteX1" fmla="*/ 2789388 w 2789388"/>
              <a:gd name="connsiteY1" fmla="*/ 537756 h 2973013"/>
              <a:gd name="connsiteX2" fmla="*/ 2759342 w 2789388"/>
              <a:gd name="connsiteY2" fmla="*/ 2968070 h 2973013"/>
              <a:gd name="connsiteX3" fmla="*/ 0 w 2789388"/>
              <a:gd name="connsiteY3" fmla="*/ 2973013 h 2973013"/>
              <a:gd name="connsiteX4" fmla="*/ 0 w 2789388"/>
              <a:gd name="connsiteY4" fmla="*/ 0 h 2973013"/>
              <a:gd name="connsiteX0" fmla="*/ 0 w 2785648"/>
              <a:gd name="connsiteY0" fmla="*/ 0 h 2973013"/>
              <a:gd name="connsiteX1" fmla="*/ 2785648 w 2785648"/>
              <a:gd name="connsiteY1" fmla="*/ 706063 h 2973013"/>
              <a:gd name="connsiteX2" fmla="*/ 2759342 w 2785648"/>
              <a:gd name="connsiteY2" fmla="*/ 2968070 h 2973013"/>
              <a:gd name="connsiteX3" fmla="*/ 0 w 2785648"/>
              <a:gd name="connsiteY3" fmla="*/ 2973013 h 2973013"/>
              <a:gd name="connsiteX4" fmla="*/ 0 w 2785648"/>
              <a:gd name="connsiteY4" fmla="*/ 0 h 2973013"/>
              <a:gd name="connsiteX0" fmla="*/ 0 w 2789388"/>
              <a:gd name="connsiteY0" fmla="*/ 0 h 2763564"/>
              <a:gd name="connsiteX1" fmla="*/ 2789388 w 2789388"/>
              <a:gd name="connsiteY1" fmla="*/ 496614 h 2763564"/>
              <a:gd name="connsiteX2" fmla="*/ 2763082 w 2789388"/>
              <a:gd name="connsiteY2" fmla="*/ 2758621 h 2763564"/>
              <a:gd name="connsiteX3" fmla="*/ 3740 w 2789388"/>
              <a:gd name="connsiteY3" fmla="*/ 2763564 h 2763564"/>
              <a:gd name="connsiteX4" fmla="*/ 0 w 2789388"/>
              <a:gd name="connsiteY4" fmla="*/ 0 h 2763564"/>
              <a:gd name="connsiteX0" fmla="*/ 360 w 2786008"/>
              <a:gd name="connsiteY0" fmla="*/ 0 h 2748603"/>
              <a:gd name="connsiteX1" fmla="*/ 2786008 w 2786008"/>
              <a:gd name="connsiteY1" fmla="*/ 481653 h 2748603"/>
              <a:gd name="connsiteX2" fmla="*/ 2759702 w 2786008"/>
              <a:gd name="connsiteY2" fmla="*/ 2743660 h 2748603"/>
              <a:gd name="connsiteX3" fmla="*/ 360 w 2786008"/>
              <a:gd name="connsiteY3" fmla="*/ 2748603 h 2748603"/>
              <a:gd name="connsiteX4" fmla="*/ 360 w 2786008"/>
              <a:gd name="connsiteY4" fmla="*/ 0 h 2748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6008" h="2748603">
                <a:moveTo>
                  <a:pt x="360" y="0"/>
                </a:moveTo>
                <a:lnTo>
                  <a:pt x="2786008" y="481653"/>
                </a:lnTo>
                <a:cubicBezTo>
                  <a:pt x="2782583" y="1293665"/>
                  <a:pt x="2763127" y="1931648"/>
                  <a:pt x="2759702" y="2743660"/>
                </a:cubicBezTo>
                <a:lnTo>
                  <a:pt x="360" y="2748603"/>
                </a:lnTo>
                <a:cubicBezTo>
                  <a:pt x="-887" y="1827415"/>
                  <a:pt x="1607" y="921188"/>
                  <a:pt x="36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3837B72D-4BC4-30EC-99D9-DA07F58A7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5323028" y="1017041"/>
            <a:ext cx="3000402" cy="2832311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439511 w 2629299"/>
              <a:gd name="connsiteY0" fmla="*/ 0 h 2971564"/>
              <a:gd name="connsiteX1" fmla="*/ 2619025 w 2629299"/>
              <a:gd name="connsiteY1" fmla="*/ 269460 h 2971564"/>
              <a:gd name="connsiteX2" fmla="*/ 2629299 w 2629299"/>
              <a:gd name="connsiteY2" fmla="*/ 2971564 h 2971564"/>
              <a:gd name="connsiteX3" fmla="*/ 0 w 2629299"/>
              <a:gd name="connsiteY3" fmla="*/ 2601695 h 2971564"/>
              <a:gd name="connsiteX4" fmla="*/ 439511 w 2629299"/>
              <a:gd name="connsiteY4" fmla="*/ 0 h 2971564"/>
              <a:gd name="connsiteX0" fmla="*/ 0 w 2189788"/>
              <a:gd name="connsiteY0" fmla="*/ 0 h 2971564"/>
              <a:gd name="connsiteX1" fmla="*/ 2179514 w 2189788"/>
              <a:gd name="connsiteY1" fmla="*/ 269460 h 2971564"/>
              <a:gd name="connsiteX2" fmla="*/ 2189788 w 2189788"/>
              <a:gd name="connsiteY2" fmla="*/ 2971564 h 2971564"/>
              <a:gd name="connsiteX3" fmla="*/ 54759 w 2189788"/>
              <a:gd name="connsiteY3" fmla="*/ 2038227 h 2971564"/>
              <a:gd name="connsiteX4" fmla="*/ 0 w 2189788"/>
              <a:gd name="connsiteY4" fmla="*/ 0 h 2971564"/>
              <a:gd name="connsiteX0" fmla="*/ 0 w 2189788"/>
              <a:gd name="connsiteY0" fmla="*/ 0 h 2971564"/>
              <a:gd name="connsiteX1" fmla="*/ 2179514 w 2189788"/>
              <a:gd name="connsiteY1" fmla="*/ 269460 h 2971564"/>
              <a:gd name="connsiteX2" fmla="*/ 2189788 w 2189788"/>
              <a:gd name="connsiteY2" fmla="*/ 2971564 h 2971564"/>
              <a:gd name="connsiteX3" fmla="*/ 34988 w 2189788"/>
              <a:gd name="connsiteY3" fmla="*/ 2043169 h 2971564"/>
              <a:gd name="connsiteX4" fmla="*/ 0 w 2189788"/>
              <a:gd name="connsiteY4" fmla="*/ 0 h 2971564"/>
              <a:gd name="connsiteX0" fmla="*/ 0 w 2184845"/>
              <a:gd name="connsiteY0" fmla="*/ 0 h 2052222"/>
              <a:gd name="connsiteX1" fmla="*/ 2179514 w 2184845"/>
              <a:gd name="connsiteY1" fmla="*/ 269460 h 2052222"/>
              <a:gd name="connsiteX2" fmla="*/ 2184845 w 2184845"/>
              <a:gd name="connsiteY2" fmla="*/ 2052222 h 2052222"/>
              <a:gd name="connsiteX3" fmla="*/ 34988 w 2184845"/>
              <a:gd name="connsiteY3" fmla="*/ 2043169 h 2052222"/>
              <a:gd name="connsiteX4" fmla="*/ 0 w 2184845"/>
              <a:gd name="connsiteY4" fmla="*/ 0 h 2052222"/>
              <a:gd name="connsiteX0" fmla="*/ 0 w 2160132"/>
              <a:gd name="connsiteY0" fmla="*/ 0 h 2042337"/>
              <a:gd name="connsiteX1" fmla="*/ 2154801 w 2160132"/>
              <a:gd name="connsiteY1" fmla="*/ 259575 h 2042337"/>
              <a:gd name="connsiteX2" fmla="*/ 2160132 w 2160132"/>
              <a:gd name="connsiteY2" fmla="*/ 2042337 h 2042337"/>
              <a:gd name="connsiteX3" fmla="*/ 10275 w 2160132"/>
              <a:gd name="connsiteY3" fmla="*/ 2033284 h 2042337"/>
              <a:gd name="connsiteX4" fmla="*/ 0 w 2160132"/>
              <a:gd name="connsiteY4" fmla="*/ 0 h 2042337"/>
              <a:gd name="connsiteX0" fmla="*/ 0 w 2160132"/>
              <a:gd name="connsiteY0" fmla="*/ 0 h 2053055"/>
              <a:gd name="connsiteX1" fmla="*/ 2154801 w 2160132"/>
              <a:gd name="connsiteY1" fmla="*/ 259575 h 2053055"/>
              <a:gd name="connsiteX2" fmla="*/ 2160132 w 2160132"/>
              <a:gd name="connsiteY2" fmla="*/ 2042337 h 2053055"/>
              <a:gd name="connsiteX3" fmla="*/ 25103 w 2160132"/>
              <a:gd name="connsiteY3" fmla="*/ 2053055 h 2053055"/>
              <a:gd name="connsiteX4" fmla="*/ 0 w 2160132"/>
              <a:gd name="connsiteY4" fmla="*/ 0 h 2053055"/>
              <a:gd name="connsiteX0" fmla="*/ 0 w 2135418"/>
              <a:gd name="connsiteY0" fmla="*/ 0 h 2048112"/>
              <a:gd name="connsiteX1" fmla="*/ 2130087 w 2135418"/>
              <a:gd name="connsiteY1" fmla="*/ 254632 h 2048112"/>
              <a:gd name="connsiteX2" fmla="*/ 2135418 w 2135418"/>
              <a:gd name="connsiteY2" fmla="*/ 2037394 h 2048112"/>
              <a:gd name="connsiteX3" fmla="*/ 389 w 2135418"/>
              <a:gd name="connsiteY3" fmla="*/ 2048112 h 2048112"/>
              <a:gd name="connsiteX4" fmla="*/ 0 w 2135418"/>
              <a:gd name="connsiteY4" fmla="*/ 0 h 2048112"/>
              <a:gd name="connsiteX0" fmla="*/ 0 w 2135418"/>
              <a:gd name="connsiteY0" fmla="*/ 0 h 2038226"/>
              <a:gd name="connsiteX1" fmla="*/ 2130087 w 2135418"/>
              <a:gd name="connsiteY1" fmla="*/ 254632 h 2038226"/>
              <a:gd name="connsiteX2" fmla="*/ 2135418 w 2135418"/>
              <a:gd name="connsiteY2" fmla="*/ 2037394 h 2038226"/>
              <a:gd name="connsiteX3" fmla="*/ 5332 w 2135418"/>
              <a:gd name="connsiteY3" fmla="*/ 2038226 h 2038226"/>
              <a:gd name="connsiteX4" fmla="*/ 0 w 2135418"/>
              <a:gd name="connsiteY4" fmla="*/ 0 h 2038226"/>
              <a:gd name="connsiteX0" fmla="*/ 0 w 2135418"/>
              <a:gd name="connsiteY0" fmla="*/ 0 h 2041967"/>
              <a:gd name="connsiteX1" fmla="*/ 2130087 w 2135418"/>
              <a:gd name="connsiteY1" fmla="*/ 254632 h 2041967"/>
              <a:gd name="connsiteX2" fmla="*/ 2135418 w 2135418"/>
              <a:gd name="connsiteY2" fmla="*/ 2037394 h 2041967"/>
              <a:gd name="connsiteX3" fmla="*/ 20293 w 2135418"/>
              <a:gd name="connsiteY3" fmla="*/ 2041967 h 2041967"/>
              <a:gd name="connsiteX4" fmla="*/ 0 w 2135418"/>
              <a:gd name="connsiteY4" fmla="*/ 0 h 2041967"/>
              <a:gd name="connsiteX0" fmla="*/ 0 w 2120457"/>
              <a:gd name="connsiteY0" fmla="*/ 0 h 2012045"/>
              <a:gd name="connsiteX1" fmla="*/ 2115126 w 2120457"/>
              <a:gd name="connsiteY1" fmla="*/ 224710 h 2012045"/>
              <a:gd name="connsiteX2" fmla="*/ 2120457 w 2120457"/>
              <a:gd name="connsiteY2" fmla="*/ 2007472 h 2012045"/>
              <a:gd name="connsiteX3" fmla="*/ 5332 w 2120457"/>
              <a:gd name="connsiteY3" fmla="*/ 2012045 h 2012045"/>
              <a:gd name="connsiteX4" fmla="*/ 0 w 2120457"/>
              <a:gd name="connsiteY4" fmla="*/ 0 h 2012045"/>
              <a:gd name="connsiteX0" fmla="*/ 0 w 2135418"/>
              <a:gd name="connsiteY0" fmla="*/ 0 h 2015785"/>
              <a:gd name="connsiteX1" fmla="*/ 2130087 w 2135418"/>
              <a:gd name="connsiteY1" fmla="*/ 228450 h 2015785"/>
              <a:gd name="connsiteX2" fmla="*/ 2135418 w 2135418"/>
              <a:gd name="connsiteY2" fmla="*/ 2011212 h 2015785"/>
              <a:gd name="connsiteX3" fmla="*/ 20293 w 2135418"/>
              <a:gd name="connsiteY3" fmla="*/ 2015785 h 2015785"/>
              <a:gd name="connsiteX4" fmla="*/ 0 w 2135418"/>
              <a:gd name="connsiteY4" fmla="*/ 0 h 20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5418" h="2015785">
                <a:moveTo>
                  <a:pt x="0" y="0"/>
                </a:moveTo>
                <a:lnTo>
                  <a:pt x="2130087" y="228450"/>
                </a:lnTo>
                <a:cubicBezTo>
                  <a:pt x="2133512" y="1129151"/>
                  <a:pt x="2131993" y="1110511"/>
                  <a:pt x="2135418" y="2011212"/>
                </a:cubicBezTo>
                <a:lnTo>
                  <a:pt x="20293" y="2015785"/>
                </a:lnTo>
                <a:cubicBezTo>
                  <a:pt x="20163" y="1333081"/>
                  <a:pt x="130" y="68270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E95B14F0-3B43-7E44-13E7-9492A10B2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318138" y="1338644"/>
            <a:ext cx="2990964" cy="2516342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4942 w 2125866"/>
              <a:gd name="connsiteY3" fmla="*/ 1813083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4942 w 2125866"/>
              <a:gd name="connsiteY3" fmla="*/ 1783427 h 2589088"/>
              <a:gd name="connsiteX4" fmla="*/ 0 w 2125866"/>
              <a:gd name="connsiteY4" fmla="*/ 0 h 2589088"/>
              <a:gd name="connsiteX0" fmla="*/ 0 w 2125866"/>
              <a:gd name="connsiteY0" fmla="*/ 0 h 1788370"/>
              <a:gd name="connsiteX1" fmla="*/ 2125866 w 2125866"/>
              <a:gd name="connsiteY1" fmla="*/ 462337 h 1788370"/>
              <a:gd name="connsiteX2" fmla="*/ 2120923 w 2125866"/>
              <a:gd name="connsiteY2" fmla="*/ 1788370 h 1788370"/>
              <a:gd name="connsiteX3" fmla="*/ 4942 w 2125866"/>
              <a:gd name="connsiteY3" fmla="*/ 1783427 h 1788370"/>
              <a:gd name="connsiteX4" fmla="*/ 0 w 2125866"/>
              <a:gd name="connsiteY4" fmla="*/ 0 h 1788370"/>
              <a:gd name="connsiteX0" fmla="*/ 0 w 2125866"/>
              <a:gd name="connsiteY0" fmla="*/ 0 h 1783427"/>
              <a:gd name="connsiteX1" fmla="*/ 2125866 w 2125866"/>
              <a:gd name="connsiteY1" fmla="*/ 462337 h 1783427"/>
              <a:gd name="connsiteX2" fmla="*/ 2120923 w 2125866"/>
              <a:gd name="connsiteY2" fmla="*/ 1778485 h 1783427"/>
              <a:gd name="connsiteX3" fmla="*/ 4942 w 2125866"/>
              <a:gd name="connsiteY3" fmla="*/ 1783427 h 1783427"/>
              <a:gd name="connsiteX4" fmla="*/ 0 w 2125866"/>
              <a:gd name="connsiteY4" fmla="*/ 0 h 1783427"/>
              <a:gd name="connsiteX0" fmla="*/ 0 w 2125866"/>
              <a:gd name="connsiteY0" fmla="*/ 0 h 1790907"/>
              <a:gd name="connsiteX1" fmla="*/ 2125866 w 2125866"/>
              <a:gd name="connsiteY1" fmla="*/ 462337 h 1790907"/>
              <a:gd name="connsiteX2" fmla="*/ 2120923 w 2125866"/>
              <a:gd name="connsiteY2" fmla="*/ 1778485 h 1790907"/>
              <a:gd name="connsiteX3" fmla="*/ 1201 w 2125866"/>
              <a:gd name="connsiteY3" fmla="*/ 1790907 h 1790907"/>
              <a:gd name="connsiteX4" fmla="*/ 0 w 2125866"/>
              <a:gd name="connsiteY4" fmla="*/ 0 h 1790907"/>
              <a:gd name="connsiteX0" fmla="*/ 2835 w 2128701"/>
              <a:gd name="connsiteY0" fmla="*/ 0 h 1790907"/>
              <a:gd name="connsiteX1" fmla="*/ 2128701 w 2128701"/>
              <a:gd name="connsiteY1" fmla="*/ 462337 h 1790907"/>
              <a:gd name="connsiteX2" fmla="*/ 2123758 w 2128701"/>
              <a:gd name="connsiteY2" fmla="*/ 1778485 h 1790907"/>
              <a:gd name="connsiteX3" fmla="*/ 296 w 2128701"/>
              <a:gd name="connsiteY3" fmla="*/ 1790907 h 1790907"/>
              <a:gd name="connsiteX4" fmla="*/ 2835 w 2128701"/>
              <a:gd name="connsiteY4" fmla="*/ 0 h 1790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8701" h="1790907">
                <a:moveTo>
                  <a:pt x="2835" y="0"/>
                </a:moveTo>
                <a:lnTo>
                  <a:pt x="2128701" y="462337"/>
                </a:lnTo>
                <a:cubicBezTo>
                  <a:pt x="2127053" y="904348"/>
                  <a:pt x="2125406" y="1336474"/>
                  <a:pt x="2123758" y="1778485"/>
                </a:cubicBezTo>
                <a:lnTo>
                  <a:pt x="296" y="1790907"/>
                </a:lnTo>
                <a:cubicBezTo>
                  <a:pt x="-1351" y="1186546"/>
                  <a:pt x="4482" y="604361"/>
                  <a:pt x="2835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8AB48B-3163-60E4-F4CA-6E3341953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005174"/>
            <a:ext cx="18288000" cy="57945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2BD83-4F29-ADF4-7AA5-B1DF4EBB24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8" y="2957886"/>
            <a:ext cx="10505963" cy="1378089"/>
          </a:xfrm>
        </p:spPr>
        <p:txBody>
          <a:bodyPr lIns="36000" anchor="b">
            <a:no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Lopetus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3A1EE-8DDD-F947-4E14-ADF30F53C9A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5929" y="4773392"/>
            <a:ext cx="10505961" cy="2473569"/>
          </a:xfrm>
        </p:spPr>
        <p:txBody>
          <a:bodyPr>
            <a:no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Yhteystiedot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904783-21D8-6C19-333B-A284EC8D86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0C82F43-EEE0-0126-A29E-E04CF08C6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35926" y="8322407"/>
            <a:ext cx="4230212" cy="1381293"/>
          </a:xfrm>
          <a:prstGeom prst="rect">
            <a:avLst/>
          </a:prstGeom>
        </p:spPr>
      </p:pic>
      <p:sp>
        <p:nvSpPr>
          <p:cNvPr id="13" name="Date Placeholder 6">
            <a:extLst>
              <a:ext uri="{FF2B5EF4-FFF2-40B4-BE49-F238E27FC236}">
                <a16:creationId xmlns:a16="http://schemas.microsoft.com/office/drawing/2014/main" id="{04918B96-B67D-474E-9272-ACA16ED7B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20230" y="9218222"/>
            <a:ext cx="8247695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069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 2 EU-logoll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81084C4-AD7E-61D2-3BFE-01027F9BB9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11845" y="1"/>
            <a:ext cx="3912569" cy="3844097"/>
          </a:xfrm>
          <a:custGeom>
            <a:avLst/>
            <a:gdLst>
              <a:gd name="connsiteX0" fmla="*/ 0 w 2608379"/>
              <a:gd name="connsiteY0" fmla="*/ 0 h 2559228"/>
              <a:gd name="connsiteX1" fmla="*/ 2608379 w 2608379"/>
              <a:gd name="connsiteY1" fmla="*/ 0 h 2559228"/>
              <a:gd name="connsiteX2" fmla="*/ 2608379 w 2608379"/>
              <a:gd name="connsiteY2" fmla="*/ 2559228 h 2559228"/>
              <a:gd name="connsiteX3" fmla="*/ 0 w 2608379"/>
              <a:gd name="connsiteY3" fmla="*/ 2559228 h 2559228"/>
              <a:gd name="connsiteX4" fmla="*/ 0 w 2608379"/>
              <a:gd name="connsiteY4" fmla="*/ 0 h 2559228"/>
              <a:gd name="connsiteX0" fmla="*/ 0 w 2608379"/>
              <a:gd name="connsiteY0" fmla="*/ 0 h 2562731"/>
              <a:gd name="connsiteX1" fmla="*/ 2608379 w 2608379"/>
              <a:gd name="connsiteY1" fmla="*/ 0 h 2562731"/>
              <a:gd name="connsiteX2" fmla="*/ 2583855 w 2608379"/>
              <a:gd name="connsiteY2" fmla="*/ 2562731 h 2562731"/>
              <a:gd name="connsiteX3" fmla="*/ 0 w 2608379"/>
              <a:gd name="connsiteY3" fmla="*/ 2559228 h 2562731"/>
              <a:gd name="connsiteX4" fmla="*/ 0 w 2608379"/>
              <a:gd name="connsiteY4" fmla="*/ 0 h 2562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8379" h="2562731">
                <a:moveTo>
                  <a:pt x="0" y="0"/>
                </a:moveTo>
                <a:lnTo>
                  <a:pt x="2608379" y="0"/>
                </a:lnTo>
                <a:lnTo>
                  <a:pt x="2583855" y="2562731"/>
                </a:lnTo>
                <a:lnTo>
                  <a:pt x="0" y="2559228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6AF12CA6-B4E9-23FE-D963-10E36CF7E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411844" y="-5808"/>
            <a:ext cx="3914526" cy="3861969"/>
          </a:xfrm>
          <a:custGeom>
            <a:avLst/>
            <a:gdLst>
              <a:gd name="connsiteX0" fmla="*/ 0 w 3258556"/>
              <a:gd name="connsiteY0" fmla="*/ 0 h 3042211"/>
              <a:gd name="connsiteX1" fmla="*/ 3258556 w 3258556"/>
              <a:gd name="connsiteY1" fmla="*/ 0 h 3042211"/>
              <a:gd name="connsiteX2" fmla="*/ 3258556 w 3258556"/>
              <a:gd name="connsiteY2" fmla="*/ 3042211 h 3042211"/>
              <a:gd name="connsiteX3" fmla="*/ 0 w 3258556"/>
              <a:gd name="connsiteY3" fmla="*/ 3042211 h 3042211"/>
              <a:gd name="connsiteX4" fmla="*/ 0 w 3258556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06175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68830"/>
              <a:gd name="connsiteY0" fmla="*/ 0 h 3042211"/>
              <a:gd name="connsiteX1" fmla="*/ 3268830 w 3268830"/>
              <a:gd name="connsiteY1" fmla="*/ 626724 h 3042211"/>
              <a:gd name="connsiteX2" fmla="*/ 3258556 w 3268830"/>
              <a:gd name="connsiteY2" fmla="*/ 3042211 h 3042211"/>
              <a:gd name="connsiteX3" fmla="*/ 0 w 3268830"/>
              <a:gd name="connsiteY3" fmla="*/ 3042211 h 3042211"/>
              <a:gd name="connsiteX4" fmla="*/ 0 w 3268830"/>
              <a:gd name="connsiteY4" fmla="*/ 0 h 3042211"/>
              <a:gd name="connsiteX0" fmla="*/ 0 w 3258574"/>
              <a:gd name="connsiteY0" fmla="*/ 0 h 3042211"/>
              <a:gd name="connsiteX1" fmla="*/ 2799273 w 3258574"/>
              <a:gd name="connsiteY1" fmla="*/ 537756 h 3042211"/>
              <a:gd name="connsiteX2" fmla="*/ 3258556 w 3258574"/>
              <a:gd name="connsiteY2" fmla="*/ 3042211 h 3042211"/>
              <a:gd name="connsiteX3" fmla="*/ 0 w 3258574"/>
              <a:gd name="connsiteY3" fmla="*/ 3042211 h 3042211"/>
              <a:gd name="connsiteX4" fmla="*/ 0 w 3258574"/>
              <a:gd name="connsiteY4" fmla="*/ 0 h 3042211"/>
              <a:gd name="connsiteX0" fmla="*/ 0 w 2799273"/>
              <a:gd name="connsiteY0" fmla="*/ 0 h 3042211"/>
              <a:gd name="connsiteX1" fmla="*/ 2799273 w 2799273"/>
              <a:gd name="connsiteY1" fmla="*/ 537756 h 3042211"/>
              <a:gd name="connsiteX2" fmla="*/ 2784056 w 2799273"/>
              <a:gd name="connsiteY2" fmla="*/ 2958185 h 3042211"/>
              <a:gd name="connsiteX3" fmla="*/ 0 w 2799273"/>
              <a:gd name="connsiteY3" fmla="*/ 3042211 h 3042211"/>
              <a:gd name="connsiteX4" fmla="*/ 0 w 2799273"/>
              <a:gd name="connsiteY4" fmla="*/ 0 h 3042211"/>
              <a:gd name="connsiteX0" fmla="*/ 0 w 2799273"/>
              <a:gd name="connsiteY0" fmla="*/ 0 h 2973013"/>
              <a:gd name="connsiteX1" fmla="*/ 2799273 w 2799273"/>
              <a:gd name="connsiteY1" fmla="*/ 537756 h 2973013"/>
              <a:gd name="connsiteX2" fmla="*/ 2784056 w 2799273"/>
              <a:gd name="connsiteY2" fmla="*/ 2958185 h 2973013"/>
              <a:gd name="connsiteX3" fmla="*/ 0 w 2799273"/>
              <a:gd name="connsiteY3" fmla="*/ 2973013 h 2973013"/>
              <a:gd name="connsiteX4" fmla="*/ 0 w 2799273"/>
              <a:gd name="connsiteY4" fmla="*/ 0 h 2973013"/>
              <a:gd name="connsiteX0" fmla="*/ 0 w 2799273"/>
              <a:gd name="connsiteY0" fmla="*/ 0 h 2973013"/>
              <a:gd name="connsiteX1" fmla="*/ 2799273 w 2799273"/>
              <a:gd name="connsiteY1" fmla="*/ 537756 h 2973013"/>
              <a:gd name="connsiteX2" fmla="*/ 2759342 w 2799273"/>
              <a:gd name="connsiteY2" fmla="*/ 2968070 h 2973013"/>
              <a:gd name="connsiteX3" fmla="*/ 0 w 2799273"/>
              <a:gd name="connsiteY3" fmla="*/ 2973013 h 2973013"/>
              <a:gd name="connsiteX4" fmla="*/ 0 w 2799273"/>
              <a:gd name="connsiteY4" fmla="*/ 0 h 2973013"/>
              <a:gd name="connsiteX0" fmla="*/ 0 w 2789388"/>
              <a:gd name="connsiteY0" fmla="*/ 0 h 2973013"/>
              <a:gd name="connsiteX1" fmla="*/ 2789388 w 2789388"/>
              <a:gd name="connsiteY1" fmla="*/ 537756 h 2973013"/>
              <a:gd name="connsiteX2" fmla="*/ 2759342 w 2789388"/>
              <a:gd name="connsiteY2" fmla="*/ 2968070 h 2973013"/>
              <a:gd name="connsiteX3" fmla="*/ 0 w 2789388"/>
              <a:gd name="connsiteY3" fmla="*/ 2973013 h 2973013"/>
              <a:gd name="connsiteX4" fmla="*/ 0 w 2789388"/>
              <a:gd name="connsiteY4" fmla="*/ 0 h 2973013"/>
              <a:gd name="connsiteX0" fmla="*/ 0 w 2785648"/>
              <a:gd name="connsiteY0" fmla="*/ 0 h 2973013"/>
              <a:gd name="connsiteX1" fmla="*/ 2785648 w 2785648"/>
              <a:gd name="connsiteY1" fmla="*/ 706063 h 2973013"/>
              <a:gd name="connsiteX2" fmla="*/ 2759342 w 2785648"/>
              <a:gd name="connsiteY2" fmla="*/ 2968070 h 2973013"/>
              <a:gd name="connsiteX3" fmla="*/ 0 w 2785648"/>
              <a:gd name="connsiteY3" fmla="*/ 2973013 h 2973013"/>
              <a:gd name="connsiteX4" fmla="*/ 0 w 2785648"/>
              <a:gd name="connsiteY4" fmla="*/ 0 h 2973013"/>
              <a:gd name="connsiteX0" fmla="*/ 0 w 2789388"/>
              <a:gd name="connsiteY0" fmla="*/ 0 h 2763564"/>
              <a:gd name="connsiteX1" fmla="*/ 2789388 w 2789388"/>
              <a:gd name="connsiteY1" fmla="*/ 496614 h 2763564"/>
              <a:gd name="connsiteX2" fmla="*/ 2763082 w 2789388"/>
              <a:gd name="connsiteY2" fmla="*/ 2758621 h 2763564"/>
              <a:gd name="connsiteX3" fmla="*/ 3740 w 2789388"/>
              <a:gd name="connsiteY3" fmla="*/ 2763564 h 2763564"/>
              <a:gd name="connsiteX4" fmla="*/ 0 w 2789388"/>
              <a:gd name="connsiteY4" fmla="*/ 0 h 2763564"/>
              <a:gd name="connsiteX0" fmla="*/ 360 w 2786008"/>
              <a:gd name="connsiteY0" fmla="*/ 0 h 2748603"/>
              <a:gd name="connsiteX1" fmla="*/ 2786008 w 2786008"/>
              <a:gd name="connsiteY1" fmla="*/ 481653 h 2748603"/>
              <a:gd name="connsiteX2" fmla="*/ 2759702 w 2786008"/>
              <a:gd name="connsiteY2" fmla="*/ 2743660 h 2748603"/>
              <a:gd name="connsiteX3" fmla="*/ 360 w 2786008"/>
              <a:gd name="connsiteY3" fmla="*/ 2748603 h 2748603"/>
              <a:gd name="connsiteX4" fmla="*/ 360 w 2786008"/>
              <a:gd name="connsiteY4" fmla="*/ 0 h 2748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6008" h="2748603">
                <a:moveTo>
                  <a:pt x="360" y="0"/>
                </a:moveTo>
                <a:lnTo>
                  <a:pt x="2786008" y="481653"/>
                </a:lnTo>
                <a:cubicBezTo>
                  <a:pt x="2782583" y="1293665"/>
                  <a:pt x="2763127" y="1931648"/>
                  <a:pt x="2759702" y="2743660"/>
                </a:cubicBezTo>
                <a:lnTo>
                  <a:pt x="360" y="2748603"/>
                </a:lnTo>
                <a:cubicBezTo>
                  <a:pt x="-887" y="1827415"/>
                  <a:pt x="1607" y="921188"/>
                  <a:pt x="36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3837B72D-4BC4-30EC-99D9-DA07F58A7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5323028" y="1017041"/>
            <a:ext cx="3000402" cy="2832311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701219"/>
              <a:gd name="connsiteY0" fmla="*/ 0 h 2465798"/>
              <a:gd name="connsiteX1" fmla="*/ 2701219 w 2701219"/>
              <a:gd name="connsiteY1" fmla="*/ 339047 h 2465798"/>
              <a:gd name="connsiteX2" fmla="*/ 2701219 w 2701219"/>
              <a:gd name="connsiteY2" fmla="*/ 2465798 h 2465798"/>
              <a:gd name="connsiteX3" fmla="*/ 575353 w 2701219"/>
              <a:gd name="connsiteY3" fmla="*/ 2465798 h 2465798"/>
              <a:gd name="connsiteX4" fmla="*/ 0 w 2701219"/>
              <a:gd name="connsiteY4" fmla="*/ 0 h 2465798"/>
              <a:gd name="connsiteX0" fmla="*/ 0 w 2701219"/>
              <a:gd name="connsiteY0" fmla="*/ 0 h 2476072"/>
              <a:gd name="connsiteX1" fmla="*/ 2701219 w 2701219"/>
              <a:gd name="connsiteY1" fmla="*/ 339047 h 2476072"/>
              <a:gd name="connsiteX2" fmla="*/ 2701219 w 2701219"/>
              <a:gd name="connsiteY2" fmla="*/ 2465798 h 2476072"/>
              <a:gd name="connsiteX3" fmla="*/ 30823 w 2701219"/>
              <a:gd name="connsiteY3" fmla="*/ 2476072 h 2476072"/>
              <a:gd name="connsiteX4" fmla="*/ 0 w 2701219"/>
              <a:gd name="connsiteY4" fmla="*/ 0 h 2476072"/>
              <a:gd name="connsiteX0" fmla="*/ 0 w 2701219"/>
              <a:gd name="connsiteY0" fmla="*/ 0 h 2712377"/>
              <a:gd name="connsiteX1" fmla="*/ 2701219 w 2701219"/>
              <a:gd name="connsiteY1" fmla="*/ 339047 h 2712377"/>
              <a:gd name="connsiteX2" fmla="*/ 2701219 w 2701219"/>
              <a:gd name="connsiteY2" fmla="*/ 2465798 h 2712377"/>
              <a:gd name="connsiteX3" fmla="*/ 82194 w 2701219"/>
              <a:gd name="connsiteY3" fmla="*/ 2712377 h 2712377"/>
              <a:gd name="connsiteX4" fmla="*/ 0 w 2701219"/>
              <a:gd name="connsiteY4" fmla="*/ 0 h 2712377"/>
              <a:gd name="connsiteX0" fmla="*/ 0 w 2629300"/>
              <a:gd name="connsiteY0" fmla="*/ 0 h 2702103"/>
              <a:gd name="connsiteX1" fmla="*/ 2629300 w 2629300"/>
              <a:gd name="connsiteY1" fmla="*/ 328773 h 2702103"/>
              <a:gd name="connsiteX2" fmla="*/ 2629300 w 2629300"/>
              <a:gd name="connsiteY2" fmla="*/ 2455524 h 2702103"/>
              <a:gd name="connsiteX3" fmla="*/ 10275 w 2629300"/>
              <a:gd name="connsiteY3" fmla="*/ 2702103 h 2702103"/>
              <a:gd name="connsiteX4" fmla="*/ 0 w 2629300"/>
              <a:gd name="connsiteY4" fmla="*/ 0 h 2702103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702103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71281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30185 h 3030877"/>
              <a:gd name="connsiteX4" fmla="*/ 0 w 2639574"/>
              <a:gd name="connsiteY4" fmla="*/ 0 h 3030877"/>
              <a:gd name="connsiteX0" fmla="*/ 0 w 2639574"/>
              <a:gd name="connsiteY0" fmla="*/ 0 h 3030877"/>
              <a:gd name="connsiteX1" fmla="*/ 2629300 w 2639574"/>
              <a:gd name="connsiteY1" fmla="*/ 328773 h 3030877"/>
              <a:gd name="connsiteX2" fmla="*/ 2639574 w 2639574"/>
              <a:gd name="connsiteY2" fmla="*/ 3030877 h 3030877"/>
              <a:gd name="connsiteX3" fmla="*/ 10275 w 2639574"/>
              <a:gd name="connsiteY3" fmla="*/ 2661008 h 3030877"/>
              <a:gd name="connsiteX4" fmla="*/ 0 w 2639574"/>
              <a:gd name="connsiteY4" fmla="*/ 0 h 3030877"/>
              <a:gd name="connsiteX0" fmla="*/ 439511 w 2629299"/>
              <a:gd name="connsiteY0" fmla="*/ 0 h 2971564"/>
              <a:gd name="connsiteX1" fmla="*/ 2619025 w 2629299"/>
              <a:gd name="connsiteY1" fmla="*/ 269460 h 2971564"/>
              <a:gd name="connsiteX2" fmla="*/ 2629299 w 2629299"/>
              <a:gd name="connsiteY2" fmla="*/ 2971564 h 2971564"/>
              <a:gd name="connsiteX3" fmla="*/ 0 w 2629299"/>
              <a:gd name="connsiteY3" fmla="*/ 2601695 h 2971564"/>
              <a:gd name="connsiteX4" fmla="*/ 439511 w 2629299"/>
              <a:gd name="connsiteY4" fmla="*/ 0 h 2971564"/>
              <a:gd name="connsiteX0" fmla="*/ 0 w 2189788"/>
              <a:gd name="connsiteY0" fmla="*/ 0 h 2971564"/>
              <a:gd name="connsiteX1" fmla="*/ 2179514 w 2189788"/>
              <a:gd name="connsiteY1" fmla="*/ 269460 h 2971564"/>
              <a:gd name="connsiteX2" fmla="*/ 2189788 w 2189788"/>
              <a:gd name="connsiteY2" fmla="*/ 2971564 h 2971564"/>
              <a:gd name="connsiteX3" fmla="*/ 54759 w 2189788"/>
              <a:gd name="connsiteY3" fmla="*/ 2038227 h 2971564"/>
              <a:gd name="connsiteX4" fmla="*/ 0 w 2189788"/>
              <a:gd name="connsiteY4" fmla="*/ 0 h 2971564"/>
              <a:gd name="connsiteX0" fmla="*/ 0 w 2189788"/>
              <a:gd name="connsiteY0" fmla="*/ 0 h 2971564"/>
              <a:gd name="connsiteX1" fmla="*/ 2179514 w 2189788"/>
              <a:gd name="connsiteY1" fmla="*/ 269460 h 2971564"/>
              <a:gd name="connsiteX2" fmla="*/ 2189788 w 2189788"/>
              <a:gd name="connsiteY2" fmla="*/ 2971564 h 2971564"/>
              <a:gd name="connsiteX3" fmla="*/ 34988 w 2189788"/>
              <a:gd name="connsiteY3" fmla="*/ 2043169 h 2971564"/>
              <a:gd name="connsiteX4" fmla="*/ 0 w 2189788"/>
              <a:gd name="connsiteY4" fmla="*/ 0 h 2971564"/>
              <a:gd name="connsiteX0" fmla="*/ 0 w 2184845"/>
              <a:gd name="connsiteY0" fmla="*/ 0 h 2052222"/>
              <a:gd name="connsiteX1" fmla="*/ 2179514 w 2184845"/>
              <a:gd name="connsiteY1" fmla="*/ 269460 h 2052222"/>
              <a:gd name="connsiteX2" fmla="*/ 2184845 w 2184845"/>
              <a:gd name="connsiteY2" fmla="*/ 2052222 h 2052222"/>
              <a:gd name="connsiteX3" fmla="*/ 34988 w 2184845"/>
              <a:gd name="connsiteY3" fmla="*/ 2043169 h 2052222"/>
              <a:gd name="connsiteX4" fmla="*/ 0 w 2184845"/>
              <a:gd name="connsiteY4" fmla="*/ 0 h 2052222"/>
              <a:gd name="connsiteX0" fmla="*/ 0 w 2160132"/>
              <a:gd name="connsiteY0" fmla="*/ 0 h 2042337"/>
              <a:gd name="connsiteX1" fmla="*/ 2154801 w 2160132"/>
              <a:gd name="connsiteY1" fmla="*/ 259575 h 2042337"/>
              <a:gd name="connsiteX2" fmla="*/ 2160132 w 2160132"/>
              <a:gd name="connsiteY2" fmla="*/ 2042337 h 2042337"/>
              <a:gd name="connsiteX3" fmla="*/ 10275 w 2160132"/>
              <a:gd name="connsiteY3" fmla="*/ 2033284 h 2042337"/>
              <a:gd name="connsiteX4" fmla="*/ 0 w 2160132"/>
              <a:gd name="connsiteY4" fmla="*/ 0 h 2042337"/>
              <a:gd name="connsiteX0" fmla="*/ 0 w 2160132"/>
              <a:gd name="connsiteY0" fmla="*/ 0 h 2053055"/>
              <a:gd name="connsiteX1" fmla="*/ 2154801 w 2160132"/>
              <a:gd name="connsiteY1" fmla="*/ 259575 h 2053055"/>
              <a:gd name="connsiteX2" fmla="*/ 2160132 w 2160132"/>
              <a:gd name="connsiteY2" fmla="*/ 2042337 h 2053055"/>
              <a:gd name="connsiteX3" fmla="*/ 25103 w 2160132"/>
              <a:gd name="connsiteY3" fmla="*/ 2053055 h 2053055"/>
              <a:gd name="connsiteX4" fmla="*/ 0 w 2160132"/>
              <a:gd name="connsiteY4" fmla="*/ 0 h 2053055"/>
              <a:gd name="connsiteX0" fmla="*/ 0 w 2135418"/>
              <a:gd name="connsiteY0" fmla="*/ 0 h 2048112"/>
              <a:gd name="connsiteX1" fmla="*/ 2130087 w 2135418"/>
              <a:gd name="connsiteY1" fmla="*/ 254632 h 2048112"/>
              <a:gd name="connsiteX2" fmla="*/ 2135418 w 2135418"/>
              <a:gd name="connsiteY2" fmla="*/ 2037394 h 2048112"/>
              <a:gd name="connsiteX3" fmla="*/ 389 w 2135418"/>
              <a:gd name="connsiteY3" fmla="*/ 2048112 h 2048112"/>
              <a:gd name="connsiteX4" fmla="*/ 0 w 2135418"/>
              <a:gd name="connsiteY4" fmla="*/ 0 h 2048112"/>
              <a:gd name="connsiteX0" fmla="*/ 0 w 2135418"/>
              <a:gd name="connsiteY0" fmla="*/ 0 h 2038226"/>
              <a:gd name="connsiteX1" fmla="*/ 2130087 w 2135418"/>
              <a:gd name="connsiteY1" fmla="*/ 254632 h 2038226"/>
              <a:gd name="connsiteX2" fmla="*/ 2135418 w 2135418"/>
              <a:gd name="connsiteY2" fmla="*/ 2037394 h 2038226"/>
              <a:gd name="connsiteX3" fmla="*/ 5332 w 2135418"/>
              <a:gd name="connsiteY3" fmla="*/ 2038226 h 2038226"/>
              <a:gd name="connsiteX4" fmla="*/ 0 w 2135418"/>
              <a:gd name="connsiteY4" fmla="*/ 0 h 2038226"/>
              <a:gd name="connsiteX0" fmla="*/ 0 w 2135418"/>
              <a:gd name="connsiteY0" fmla="*/ 0 h 2041967"/>
              <a:gd name="connsiteX1" fmla="*/ 2130087 w 2135418"/>
              <a:gd name="connsiteY1" fmla="*/ 254632 h 2041967"/>
              <a:gd name="connsiteX2" fmla="*/ 2135418 w 2135418"/>
              <a:gd name="connsiteY2" fmla="*/ 2037394 h 2041967"/>
              <a:gd name="connsiteX3" fmla="*/ 20293 w 2135418"/>
              <a:gd name="connsiteY3" fmla="*/ 2041967 h 2041967"/>
              <a:gd name="connsiteX4" fmla="*/ 0 w 2135418"/>
              <a:gd name="connsiteY4" fmla="*/ 0 h 2041967"/>
              <a:gd name="connsiteX0" fmla="*/ 0 w 2120457"/>
              <a:gd name="connsiteY0" fmla="*/ 0 h 2012045"/>
              <a:gd name="connsiteX1" fmla="*/ 2115126 w 2120457"/>
              <a:gd name="connsiteY1" fmla="*/ 224710 h 2012045"/>
              <a:gd name="connsiteX2" fmla="*/ 2120457 w 2120457"/>
              <a:gd name="connsiteY2" fmla="*/ 2007472 h 2012045"/>
              <a:gd name="connsiteX3" fmla="*/ 5332 w 2120457"/>
              <a:gd name="connsiteY3" fmla="*/ 2012045 h 2012045"/>
              <a:gd name="connsiteX4" fmla="*/ 0 w 2120457"/>
              <a:gd name="connsiteY4" fmla="*/ 0 h 2012045"/>
              <a:gd name="connsiteX0" fmla="*/ 0 w 2135418"/>
              <a:gd name="connsiteY0" fmla="*/ 0 h 2015785"/>
              <a:gd name="connsiteX1" fmla="*/ 2130087 w 2135418"/>
              <a:gd name="connsiteY1" fmla="*/ 228450 h 2015785"/>
              <a:gd name="connsiteX2" fmla="*/ 2135418 w 2135418"/>
              <a:gd name="connsiteY2" fmla="*/ 2011212 h 2015785"/>
              <a:gd name="connsiteX3" fmla="*/ 20293 w 2135418"/>
              <a:gd name="connsiteY3" fmla="*/ 2015785 h 2015785"/>
              <a:gd name="connsiteX4" fmla="*/ 0 w 2135418"/>
              <a:gd name="connsiteY4" fmla="*/ 0 h 2015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5418" h="2015785">
                <a:moveTo>
                  <a:pt x="0" y="0"/>
                </a:moveTo>
                <a:lnTo>
                  <a:pt x="2130087" y="228450"/>
                </a:lnTo>
                <a:cubicBezTo>
                  <a:pt x="2133512" y="1129151"/>
                  <a:pt x="2131993" y="1110511"/>
                  <a:pt x="2135418" y="2011212"/>
                </a:cubicBezTo>
                <a:lnTo>
                  <a:pt x="20293" y="2015785"/>
                </a:lnTo>
                <a:cubicBezTo>
                  <a:pt x="20163" y="1333081"/>
                  <a:pt x="130" y="68270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E95B14F0-3B43-7E44-13E7-9492A10B2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318138" y="1338644"/>
            <a:ext cx="2990964" cy="2516342"/>
          </a:xfrm>
          <a:custGeom>
            <a:avLst/>
            <a:gdLst>
              <a:gd name="connsiteX0" fmla="*/ 0 w 2125866"/>
              <a:gd name="connsiteY0" fmla="*/ 0 h 2589088"/>
              <a:gd name="connsiteX1" fmla="*/ 2125866 w 2125866"/>
              <a:gd name="connsiteY1" fmla="*/ 0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0 w 2125866"/>
              <a:gd name="connsiteY3" fmla="*/ 2589088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4942 w 2125866"/>
              <a:gd name="connsiteY3" fmla="*/ 1813083 h 2589088"/>
              <a:gd name="connsiteX4" fmla="*/ 0 w 2125866"/>
              <a:gd name="connsiteY4" fmla="*/ 0 h 2589088"/>
              <a:gd name="connsiteX0" fmla="*/ 0 w 2125866"/>
              <a:gd name="connsiteY0" fmla="*/ 0 h 2589088"/>
              <a:gd name="connsiteX1" fmla="*/ 2125866 w 2125866"/>
              <a:gd name="connsiteY1" fmla="*/ 462337 h 2589088"/>
              <a:gd name="connsiteX2" fmla="*/ 2125866 w 2125866"/>
              <a:gd name="connsiteY2" fmla="*/ 2589088 h 2589088"/>
              <a:gd name="connsiteX3" fmla="*/ 4942 w 2125866"/>
              <a:gd name="connsiteY3" fmla="*/ 1783427 h 2589088"/>
              <a:gd name="connsiteX4" fmla="*/ 0 w 2125866"/>
              <a:gd name="connsiteY4" fmla="*/ 0 h 2589088"/>
              <a:gd name="connsiteX0" fmla="*/ 0 w 2125866"/>
              <a:gd name="connsiteY0" fmla="*/ 0 h 1788370"/>
              <a:gd name="connsiteX1" fmla="*/ 2125866 w 2125866"/>
              <a:gd name="connsiteY1" fmla="*/ 462337 h 1788370"/>
              <a:gd name="connsiteX2" fmla="*/ 2120923 w 2125866"/>
              <a:gd name="connsiteY2" fmla="*/ 1788370 h 1788370"/>
              <a:gd name="connsiteX3" fmla="*/ 4942 w 2125866"/>
              <a:gd name="connsiteY3" fmla="*/ 1783427 h 1788370"/>
              <a:gd name="connsiteX4" fmla="*/ 0 w 2125866"/>
              <a:gd name="connsiteY4" fmla="*/ 0 h 1788370"/>
              <a:gd name="connsiteX0" fmla="*/ 0 w 2125866"/>
              <a:gd name="connsiteY0" fmla="*/ 0 h 1783427"/>
              <a:gd name="connsiteX1" fmla="*/ 2125866 w 2125866"/>
              <a:gd name="connsiteY1" fmla="*/ 462337 h 1783427"/>
              <a:gd name="connsiteX2" fmla="*/ 2120923 w 2125866"/>
              <a:gd name="connsiteY2" fmla="*/ 1778485 h 1783427"/>
              <a:gd name="connsiteX3" fmla="*/ 4942 w 2125866"/>
              <a:gd name="connsiteY3" fmla="*/ 1783427 h 1783427"/>
              <a:gd name="connsiteX4" fmla="*/ 0 w 2125866"/>
              <a:gd name="connsiteY4" fmla="*/ 0 h 1783427"/>
              <a:gd name="connsiteX0" fmla="*/ 0 w 2125866"/>
              <a:gd name="connsiteY0" fmla="*/ 0 h 1790907"/>
              <a:gd name="connsiteX1" fmla="*/ 2125866 w 2125866"/>
              <a:gd name="connsiteY1" fmla="*/ 462337 h 1790907"/>
              <a:gd name="connsiteX2" fmla="*/ 2120923 w 2125866"/>
              <a:gd name="connsiteY2" fmla="*/ 1778485 h 1790907"/>
              <a:gd name="connsiteX3" fmla="*/ 1201 w 2125866"/>
              <a:gd name="connsiteY3" fmla="*/ 1790907 h 1790907"/>
              <a:gd name="connsiteX4" fmla="*/ 0 w 2125866"/>
              <a:gd name="connsiteY4" fmla="*/ 0 h 1790907"/>
              <a:gd name="connsiteX0" fmla="*/ 2835 w 2128701"/>
              <a:gd name="connsiteY0" fmla="*/ 0 h 1790907"/>
              <a:gd name="connsiteX1" fmla="*/ 2128701 w 2128701"/>
              <a:gd name="connsiteY1" fmla="*/ 462337 h 1790907"/>
              <a:gd name="connsiteX2" fmla="*/ 2123758 w 2128701"/>
              <a:gd name="connsiteY2" fmla="*/ 1778485 h 1790907"/>
              <a:gd name="connsiteX3" fmla="*/ 296 w 2128701"/>
              <a:gd name="connsiteY3" fmla="*/ 1790907 h 1790907"/>
              <a:gd name="connsiteX4" fmla="*/ 2835 w 2128701"/>
              <a:gd name="connsiteY4" fmla="*/ 0 h 1790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8701" h="1790907">
                <a:moveTo>
                  <a:pt x="2835" y="0"/>
                </a:moveTo>
                <a:lnTo>
                  <a:pt x="2128701" y="462337"/>
                </a:lnTo>
                <a:cubicBezTo>
                  <a:pt x="2127053" y="904348"/>
                  <a:pt x="2125406" y="1336474"/>
                  <a:pt x="2123758" y="1778485"/>
                </a:cubicBezTo>
                <a:lnTo>
                  <a:pt x="296" y="1790907"/>
                </a:lnTo>
                <a:cubicBezTo>
                  <a:pt x="-1351" y="1186546"/>
                  <a:pt x="4482" y="604361"/>
                  <a:pt x="2835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8AB48B-3163-60E4-F4CA-6E3341953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005175"/>
            <a:ext cx="18288000" cy="567169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2BD83-4F29-ADF4-7AA5-B1DF4EBB24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5928" y="2957886"/>
            <a:ext cx="10505963" cy="1378089"/>
          </a:xfrm>
        </p:spPr>
        <p:txBody>
          <a:bodyPr lIns="36000" anchor="b">
            <a:no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Lopetus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3A1EE-8DDD-F947-4E14-ADF30F53C9A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5929" y="4773392"/>
            <a:ext cx="10505961" cy="2494041"/>
          </a:xfrm>
        </p:spPr>
        <p:txBody>
          <a:bodyPr>
            <a:noAutofit/>
          </a:bodyPr>
          <a:lstStyle>
            <a:lvl1pPr marL="0" indent="0" algn="l">
              <a:buNone/>
              <a:defRPr sz="27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dirty="0" err="1"/>
              <a:t>Yhteystiedot</a:t>
            </a:r>
            <a:r>
              <a:rPr lang="en-US" dirty="0"/>
              <a:t> lorem ipsum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8108F9-B338-7802-2BC1-EA19945E8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F4C69CA1-D23A-53A2-2DD3-D0267367933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98780" y="8321279"/>
            <a:ext cx="4728362" cy="16284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Lisää</a:t>
            </a:r>
            <a:r>
              <a:rPr lang="en-GB" dirty="0"/>
              <a:t> logo</a:t>
            </a:r>
          </a:p>
        </p:txBody>
      </p:sp>
      <p:pic>
        <p:nvPicPr>
          <p:cNvPr id="12" name="Picture 11" descr="Logo: Maahanmuuttovirasto, Migrationsverket, Finnish Immigration Service.">
            <a:extLst>
              <a:ext uri="{FF2B5EF4-FFF2-40B4-BE49-F238E27FC236}">
                <a16:creationId xmlns:a16="http://schemas.microsoft.com/office/drawing/2014/main" id="{35FDDF35-F397-3927-C1BC-DFA6F55BD3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35926" y="8322407"/>
            <a:ext cx="4230212" cy="1381293"/>
          </a:xfrm>
          <a:prstGeom prst="rect">
            <a:avLst/>
          </a:prstGeom>
        </p:spPr>
      </p:pic>
      <p:sp>
        <p:nvSpPr>
          <p:cNvPr id="15" name="Date Placeholder 6">
            <a:extLst>
              <a:ext uri="{FF2B5EF4-FFF2-40B4-BE49-F238E27FC236}">
                <a16:creationId xmlns:a16="http://schemas.microsoft.com/office/drawing/2014/main" id="{4AED32CB-4228-45EF-B32F-80DE88E6A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1241890" y="9218222"/>
            <a:ext cx="5726034" cy="452634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87440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 Taulu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04211FC-375D-FB82-6AD5-A253F8DE96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3406" y="499904"/>
            <a:ext cx="17013077" cy="1122368"/>
          </a:xfrm>
        </p:spPr>
        <p:txBody>
          <a:bodyPr>
            <a:noAutofit/>
          </a:bodyPr>
          <a:lstStyle/>
          <a:p>
            <a:r>
              <a:rPr lang="en-US" dirty="0" err="1"/>
              <a:t>Pääotsikko</a:t>
            </a:r>
            <a:r>
              <a:rPr lang="en-US" dirty="0"/>
              <a:t> lorem ipsum dolor sit </a:t>
            </a:r>
            <a:r>
              <a:rPr lang="en-US" dirty="0" err="1"/>
              <a:t>amaet</a:t>
            </a:r>
            <a:endParaRPr lang="en-GB" dirty="0"/>
          </a:p>
        </p:txBody>
      </p:sp>
      <p:sp>
        <p:nvSpPr>
          <p:cNvPr id="16" name="Table Placeholder 15">
            <a:extLst>
              <a:ext uri="{FF2B5EF4-FFF2-40B4-BE49-F238E27FC236}">
                <a16:creationId xmlns:a16="http://schemas.microsoft.com/office/drawing/2014/main" id="{F6377B69-8DA1-0574-E5C0-6818D17C6262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50082" y="1854776"/>
            <a:ext cx="16916400" cy="6686552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B47B81-7076-135D-28A2-86B578B86E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37" y="8997431"/>
            <a:ext cx="1001880" cy="8517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C82683B-F4A9-70E4-0700-3FABF0693EDA}"/>
              </a:ext>
            </a:extLst>
          </p:cNvPr>
          <p:cNvSpPr txBox="1"/>
          <p:nvPr userDrawn="1"/>
        </p:nvSpPr>
        <p:spPr>
          <a:xfrm>
            <a:off x="16967924" y="9218222"/>
            <a:ext cx="738185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02BB83-3F93-F143-B629-8C6C7771850C}" type="slidenum">
              <a:rPr kumimoji="0" lang="en-GB" sz="165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650" dirty="0">
              <a:solidFill>
                <a:schemeClr val="tx2"/>
              </a:solidFill>
            </a:endParaRP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433A5C56-FA58-F4A1-6E9C-DBDAC3062FE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58585" y="9223490"/>
            <a:ext cx="14809340" cy="547689"/>
          </a:xfrm>
        </p:spPr>
        <p:txBody>
          <a:bodyPr>
            <a:noAutofit/>
          </a:bodyPr>
          <a:lstStyle>
            <a:lvl1pPr marL="0" indent="0" algn="r">
              <a:buNone/>
              <a:defRPr sz="1650">
                <a:solidFill>
                  <a:schemeClr val="tx2"/>
                </a:solidFill>
              </a:defRPr>
            </a:lvl1pPr>
            <a:lvl2pPr marL="540000" indent="0">
              <a:buNone/>
              <a:defRPr sz="1500">
                <a:solidFill>
                  <a:schemeClr val="tx2"/>
                </a:solidFill>
              </a:defRPr>
            </a:lvl2pPr>
            <a:lvl3pPr marL="1080000" indent="0">
              <a:buNone/>
              <a:defRPr sz="1500">
                <a:solidFill>
                  <a:schemeClr val="tx2"/>
                </a:solidFill>
              </a:defRPr>
            </a:lvl3pPr>
            <a:lvl4pPr marL="1620000" indent="0">
              <a:buNone/>
              <a:defRPr sz="1500">
                <a:solidFill>
                  <a:schemeClr val="tx2"/>
                </a:solidFill>
              </a:defRPr>
            </a:lvl4pPr>
            <a:lvl5pPr marL="2160000" indent="0">
              <a:buNone/>
              <a:defRPr sz="1500">
                <a:solidFill>
                  <a:schemeClr val="tx2"/>
                </a:solidFill>
              </a:defRPr>
            </a:lvl5pPr>
          </a:lstStyle>
          <a:p>
            <a:r>
              <a:rPr lang="en-GB" dirty="0" err="1"/>
              <a:t>Powerpointin</a:t>
            </a:r>
            <a:r>
              <a:rPr lang="en-GB" dirty="0"/>
              <a:t> </a:t>
            </a:r>
            <a:r>
              <a:rPr lang="en-GB" dirty="0" err="1"/>
              <a:t>nimi</a:t>
            </a:r>
            <a:r>
              <a:rPr lang="en-GB" dirty="0"/>
              <a:t> | </a:t>
            </a:r>
            <a:fld id="{D79278A7-CA9E-CE40-B0F3-7D23B13D3AB6}" type="datetime1">
              <a:rPr lang="fi-FI" smtClean="0"/>
              <a:t>13.1.2025</a:t>
            </a:fld>
            <a:r>
              <a:rPr lang="fi-FI" dirty="0"/>
              <a:t>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018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4136A6-1507-5D9F-4FD8-DFB607422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406" y="499904"/>
            <a:ext cx="8590595" cy="1122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189B3-9DF2-B597-1B0A-BF73E2945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025" y="1879997"/>
            <a:ext cx="16918389" cy="6527007"/>
          </a:xfrm>
          <a:prstGeom prst="rect">
            <a:avLst/>
          </a:prstGeom>
        </p:spPr>
        <p:txBody>
          <a:bodyPr vert="horz" lIns="36000" tIns="45720" rIns="9000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8D0C6-FD90-2173-79F5-49D6386047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3405" y="9367374"/>
            <a:ext cx="8247695" cy="452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50">
                <a:solidFill>
                  <a:schemeClr val="tx2"/>
                </a:solidFill>
              </a:defRPr>
            </a:lvl1pPr>
          </a:lstStyle>
          <a:p>
            <a:r>
              <a:rPr lang="fi-FI"/>
              <a:t>Työperusteisten oleskelulupien kehitys 2024 - 2025 | 23.4.2025 |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ED74A-21C0-8A82-6F9E-082F79E97B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79086" y="9319849"/>
            <a:ext cx="5288328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0">
                <a:solidFill>
                  <a:schemeClr val="tx2"/>
                </a:solidFill>
              </a:defRPr>
            </a:lvl1pPr>
          </a:lstStyle>
          <a:p>
            <a:fld id="{DE55E99C-7B79-474F-B45F-7AE769D1040D}" type="datetime1">
              <a:rPr lang="fi-FI" smtClean="0"/>
              <a:pPr/>
              <a:t>25.5.2025</a:t>
            </a:fld>
            <a:r>
              <a:rPr lang="en-GB" dirty="0"/>
              <a:t> | </a:t>
            </a:r>
            <a:fld id="{DF02BB83-3F93-F143-B629-8C6C7771850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272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</p:sldLayoutIdLst>
  <p:hf sldNum="0" hdr="0" ft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3"/>
        </a:buClr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810000" indent="-270000" algn="l" defTabSz="1371600" rtl="0" eaLnBrk="1" latinLnBrk="0" hangingPunct="1">
        <a:lnSpc>
          <a:spcPct val="100000"/>
        </a:lnSpc>
        <a:spcBef>
          <a:spcPts val="750"/>
        </a:spcBef>
        <a:buClr>
          <a:schemeClr val="accent3"/>
        </a:buClr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50000" indent="-270000" algn="l" defTabSz="1371600" rtl="0" eaLnBrk="1" latinLnBrk="0" hangingPunct="1">
        <a:lnSpc>
          <a:spcPct val="100000"/>
        </a:lnSpc>
        <a:spcBef>
          <a:spcPts val="750"/>
        </a:spcBef>
        <a:buClr>
          <a:schemeClr val="accent3"/>
        </a:buClr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90000" indent="-270000" algn="l" defTabSz="1371600" rtl="0" eaLnBrk="1" latinLnBrk="0" hangingPunct="1">
        <a:lnSpc>
          <a:spcPct val="100000"/>
        </a:lnSpc>
        <a:spcBef>
          <a:spcPts val="75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0000" indent="-270000" algn="l" defTabSz="1371600" rtl="0" eaLnBrk="1" latinLnBrk="0" hangingPunct="1">
        <a:lnSpc>
          <a:spcPct val="100000"/>
        </a:lnSpc>
        <a:spcBef>
          <a:spcPts val="75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E18FE3-C714-1A43-31A1-9CB247A3C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1028700"/>
            <a:ext cx="12725400" cy="6355081"/>
          </a:xfrm>
        </p:spPr>
        <p:txBody>
          <a:bodyPr>
            <a:noAutofit/>
          </a:bodyPr>
          <a:lstStyle/>
          <a:p>
            <a:r>
              <a:rPr lang="fi-FI" sz="8000" b="1" dirty="0">
                <a:solidFill>
                  <a:schemeClr val="bg1"/>
                </a:solidFill>
              </a:rPr>
              <a:t>MAAHANMUUTTAJIEN OHJAUS- JA NEUVONTAPALVELUT, työllistyminen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6E93BE-375D-F010-255F-4A934E8F57B2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152400" y="9791700"/>
            <a:ext cx="152400" cy="45719"/>
          </a:xfrm>
        </p:spPr>
        <p:txBody>
          <a:bodyPr>
            <a:normAutofit fontScale="25000" lnSpcReduction="20000"/>
          </a:bodyPr>
          <a:lstStyle/>
          <a:p>
            <a:pPr lvl="4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6872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AAE191-6D79-4703-C7D1-705668FE3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257300"/>
            <a:ext cx="16687800" cy="2133600"/>
          </a:xfrm>
        </p:spPr>
        <p:txBody>
          <a:bodyPr>
            <a:noAutofit/>
          </a:bodyPr>
          <a:lstStyle/>
          <a:p>
            <a:r>
              <a:rPr lang="fi-FI" sz="7200" b="1" dirty="0">
                <a:solidFill>
                  <a:schemeClr val="bg1"/>
                </a:solidFill>
              </a:rPr>
              <a:t>MAAHANMUUTTOKOORDINAATTORIT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010582A-A0FD-6EBD-0E50-1F3B94BA0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238500"/>
            <a:ext cx="17526000" cy="6705600"/>
          </a:xfrm>
        </p:spPr>
        <p:txBody>
          <a:bodyPr>
            <a:normAutofit/>
          </a:bodyPr>
          <a:lstStyle/>
          <a:p>
            <a:r>
              <a:rPr lang="fi-FI" sz="4800" dirty="0">
                <a:solidFill>
                  <a:schemeClr val="bg1"/>
                </a:solidFill>
              </a:rPr>
              <a:t>OS. Laurintie 21, 61300 Kurikka</a:t>
            </a:r>
          </a:p>
          <a:p>
            <a:pPr algn="l"/>
            <a:endParaRPr lang="fi-FI" sz="4800" dirty="0">
              <a:solidFill>
                <a:schemeClr val="bg1"/>
              </a:solidFill>
            </a:endParaRPr>
          </a:p>
          <a:p>
            <a:pPr algn="l"/>
            <a:r>
              <a:rPr lang="fi-FI" sz="5400" dirty="0">
                <a:solidFill>
                  <a:schemeClr val="bg1"/>
                </a:solidFill>
              </a:rPr>
              <a:t>Mirva Pirneskoski				Zaporozhets Kateryna</a:t>
            </a:r>
          </a:p>
          <a:p>
            <a:pPr algn="l"/>
            <a:r>
              <a:rPr lang="fi-FI" sz="5400" dirty="0">
                <a:solidFill>
                  <a:schemeClr val="bg1"/>
                </a:solidFill>
              </a:rPr>
              <a:t>050 569 8914					040 617 6394</a:t>
            </a:r>
          </a:p>
          <a:p>
            <a:pPr algn="l"/>
            <a:r>
              <a:rPr lang="fi-FI" sz="5400" dirty="0">
                <a:solidFill>
                  <a:schemeClr val="bg1"/>
                </a:solidFill>
              </a:rPr>
              <a:t>mirva.pirneskoski@kurikka.fi	kateryna.zaporozhets@kurikka.fi</a:t>
            </a:r>
          </a:p>
          <a:p>
            <a:pPr algn="l"/>
            <a:endParaRPr lang="fi-FI" dirty="0">
              <a:solidFill>
                <a:schemeClr val="bg1"/>
              </a:solidFill>
            </a:endParaRPr>
          </a:p>
          <a:p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14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66071" y="688866"/>
            <a:ext cx="3196259" cy="3552078"/>
            <a:chOff x="0" y="0"/>
            <a:chExt cx="841813" cy="93552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41813" cy="935527"/>
            </a:xfrm>
            <a:custGeom>
              <a:avLst/>
              <a:gdLst/>
              <a:ahLst/>
              <a:cxnLst/>
              <a:rect l="l" t="t" r="r" b="b"/>
              <a:pathLst>
                <a:path w="841813" h="935527">
                  <a:moveTo>
                    <a:pt x="123531" y="0"/>
                  </a:moveTo>
                  <a:lnTo>
                    <a:pt x="718282" y="0"/>
                  </a:lnTo>
                  <a:cubicBezTo>
                    <a:pt x="786506" y="0"/>
                    <a:pt x="841813" y="55307"/>
                    <a:pt x="841813" y="123531"/>
                  </a:cubicBezTo>
                  <a:lnTo>
                    <a:pt x="841813" y="811995"/>
                  </a:lnTo>
                  <a:cubicBezTo>
                    <a:pt x="841813" y="844758"/>
                    <a:pt x="828798" y="876178"/>
                    <a:pt x="805631" y="899345"/>
                  </a:cubicBezTo>
                  <a:cubicBezTo>
                    <a:pt x="782465" y="922512"/>
                    <a:pt x="751044" y="935527"/>
                    <a:pt x="718282" y="935527"/>
                  </a:cubicBezTo>
                  <a:lnTo>
                    <a:pt x="123531" y="935527"/>
                  </a:lnTo>
                  <a:cubicBezTo>
                    <a:pt x="90769" y="935527"/>
                    <a:pt x="59348" y="922512"/>
                    <a:pt x="36181" y="899345"/>
                  </a:cubicBezTo>
                  <a:cubicBezTo>
                    <a:pt x="13015" y="876178"/>
                    <a:pt x="0" y="844758"/>
                    <a:pt x="0" y="811995"/>
                  </a:cubicBezTo>
                  <a:lnTo>
                    <a:pt x="0" y="123531"/>
                  </a:lnTo>
                  <a:cubicBezTo>
                    <a:pt x="0" y="90769"/>
                    <a:pt x="13015" y="59348"/>
                    <a:pt x="36181" y="36181"/>
                  </a:cubicBezTo>
                  <a:cubicBezTo>
                    <a:pt x="59348" y="13015"/>
                    <a:pt x="90769" y="0"/>
                    <a:pt x="123531" y="0"/>
                  </a:cubicBezTo>
                  <a:close/>
                </a:path>
              </a:pathLst>
            </a:custGeom>
            <a:solidFill>
              <a:srgbClr val="99E264"/>
            </a:solidFill>
          </p:spPr>
          <p:txBody>
            <a:bodyPr/>
            <a:lstStyle/>
            <a:p>
              <a:endParaRPr lang="fi-FI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841813" cy="101172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 Bold"/>
                </a:rPr>
                <a:t>Kuntalaiset 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Perheenjäsenet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Työperäiset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KV-opiskelijat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Suojelen perusteella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Vapaaehtoiset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Kantaväestö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436500" y="601418"/>
            <a:ext cx="3576070" cy="9342682"/>
            <a:chOff x="0" y="0"/>
            <a:chExt cx="941846" cy="230386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41846" cy="2303868"/>
            </a:xfrm>
            <a:custGeom>
              <a:avLst/>
              <a:gdLst/>
              <a:ahLst/>
              <a:cxnLst/>
              <a:rect l="l" t="t" r="r" b="b"/>
              <a:pathLst>
                <a:path w="941846" h="2303868">
                  <a:moveTo>
                    <a:pt x="110411" y="0"/>
                  </a:moveTo>
                  <a:lnTo>
                    <a:pt x="831435" y="0"/>
                  </a:lnTo>
                  <a:cubicBezTo>
                    <a:pt x="860717" y="0"/>
                    <a:pt x="888801" y="11633"/>
                    <a:pt x="909507" y="32339"/>
                  </a:cubicBezTo>
                  <a:cubicBezTo>
                    <a:pt x="930213" y="53045"/>
                    <a:pt x="941846" y="81128"/>
                    <a:pt x="941846" y="110411"/>
                  </a:cubicBezTo>
                  <a:lnTo>
                    <a:pt x="941846" y="2193457"/>
                  </a:lnTo>
                  <a:cubicBezTo>
                    <a:pt x="941846" y="2254435"/>
                    <a:pt x="892413" y="2303868"/>
                    <a:pt x="831435" y="2303868"/>
                  </a:cubicBezTo>
                  <a:lnTo>
                    <a:pt x="110411" y="2303868"/>
                  </a:lnTo>
                  <a:cubicBezTo>
                    <a:pt x="81128" y="2303868"/>
                    <a:pt x="53045" y="2292236"/>
                    <a:pt x="32339" y="2271530"/>
                  </a:cubicBezTo>
                  <a:cubicBezTo>
                    <a:pt x="11633" y="2250823"/>
                    <a:pt x="0" y="2222740"/>
                    <a:pt x="0" y="2193457"/>
                  </a:cubicBezTo>
                  <a:lnTo>
                    <a:pt x="0" y="110411"/>
                  </a:lnTo>
                  <a:cubicBezTo>
                    <a:pt x="0" y="49433"/>
                    <a:pt x="49433" y="0"/>
                    <a:pt x="110411" y="0"/>
                  </a:cubicBezTo>
                  <a:close/>
                </a:path>
              </a:pathLst>
            </a:custGeom>
            <a:solidFill>
              <a:srgbClr val="99E264"/>
            </a:solidFill>
          </p:spPr>
          <p:txBody>
            <a:bodyPr/>
            <a:lstStyle/>
            <a:p>
              <a:endParaRPr lang="fi-FI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85725"/>
              <a:ext cx="941846" cy="23895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481"/>
                </a:lnSpc>
              </a:pPr>
              <a:r>
                <a:rPr lang="en-US" sz="2987" dirty="0" err="1">
                  <a:solidFill>
                    <a:srgbClr val="000000"/>
                  </a:solidFill>
                  <a:latin typeface="Jost 1 Bold"/>
                </a:rPr>
                <a:t>Valtakunnalliset</a:t>
              </a:r>
              <a:r>
                <a:rPr lang="en-US" sz="2987" dirty="0">
                  <a:solidFill>
                    <a:srgbClr val="000000"/>
                  </a:solidFill>
                  <a:latin typeface="Jost 1 Bold"/>
                </a:rPr>
                <a:t>/</a:t>
              </a:r>
            </a:p>
            <a:p>
              <a:pPr algn="ctr">
                <a:lnSpc>
                  <a:spcPts val="4481"/>
                </a:lnSpc>
              </a:pPr>
              <a:r>
                <a:rPr lang="en-US" sz="2987" dirty="0" err="1">
                  <a:solidFill>
                    <a:srgbClr val="000000"/>
                  </a:solidFill>
                  <a:latin typeface="Jost 1 Bold"/>
                </a:rPr>
                <a:t>Maakunnalliset</a:t>
              </a:r>
              <a:r>
                <a:rPr lang="en-US" sz="2987" dirty="0">
                  <a:solidFill>
                    <a:srgbClr val="000000"/>
                  </a:solidFill>
                  <a:latin typeface="Jost 1 Bold"/>
                </a:rPr>
                <a:t> </a:t>
              </a:r>
            </a:p>
            <a:p>
              <a:pPr algn="ctr">
                <a:lnSpc>
                  <a:spcPts val="4481"/>
                </a:lnSpc>
              </a:pPr>
              <a:r>
                <a:rPr lang="en-US" sz="2987" dirty="0" err="1">
                  <a:solidFill>
                    <a:srgbClr val="000000"/>
                  </a:solidFill>
                  <a:latin typeface="Jost 1 Bold"/>
                </a:rPr>
                <a:t>palvelut</a:t>
              </a:r>
              <a:endParaRPr lang="en-US" sz="2987" dirty="0">
                <a:solidFill>
                  <a:srgbClr val="000000"/>
                </a:solidFill>
                <a:latin typeface="Jost 1 Bold"/>
              </a:endParaRPr>
            </a:p>
            <a:p>
              <a:pPr algn="ctr">
                <a:lnSpc>
                  <a:spcPts val="3881"/>
                </a:lnSpc>
              </a:pPr>
              <a:r>
                <a:rPr lang="en-US" sz="2587" dirty="0" err="1">
                  <a:solidFill>
                    <a:srgbClr val="000000"/>
                  </a:solidFill>
                  <a:latin typeface="Jost 1"/>
                </a:rPr>
                <a:t>Migri</a:t>
              </a:r>
              <a:endParaRPr lang="en-US" sz="2587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881"/>
                </a:lnSpc>
              </a:pPr>
              <a:r>
                <a:rPr lang="en-US" sz="2587" dirty="0" err="1">
                  <a:solidFill>
                    <a:srgbClr val="000000"/>
                  </a:solidFill>
                  <a:latin typeface="Jost 1"/>
                </a:rPr>
                <a:t>Poliisi</a:t>
              </a:r>
              <a:endParaRPr lang="en-US" sz="2587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>
                  <a:solidFill>
                    <a:srgbClr val="000000"/>
                  </a:solidFill>
                  <a:latin typeface="Jost 1"/>
                </a:rPr>
                <a:t>DVV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 dirty="0">
                  <a:solidFill>
                    <a:srgbClr val="000000"/>
                  </a:solidFill>
                  <a:latin typeface="Jost 1"/>
                </a:rPr>
                <a:t>Kela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 dirty="0">
                  <a:solidFill>
                    <a:srgbClr val="000000"/>
                  </a:solidFill>
                  <a:latin typeface="Jost 1"/>
                </a:rPr>
                <a:t>Vero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 dirty="0">
                  <a:solidFill>
                    <a:srgbClr val="000000"/>
                  </a:solidFill>
                  <a:latin typeface="Jost 1"/>
                </a:rPr>
                <a:t>ELY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 dirty="0" err="1">
                  <a:solidFill>
                    <a:srgbClr val="000000"/>
                  </a:solidFill>
                  <a:latin typeface="Jost 1"/>
                </a:rPr>
                <a:t>Keha</a:t>
              </a:r>
              <a:r>
                <a:rPr lang="en-US" sz="2587" dirty="0">
                  <a:solidFill>
                    <a:srgbClr val="000000"/>
                  </a:solidFill>
                  <a:latin typeface="Jost 1"/>
                </a:rPr>
                <a:t>/Avi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 dirty="0" err="1">
                  <a:solidFill>
                    <a:srgbClr val="000000"/>
                  </a:solidFill>
                  <a:latin typeface="Jost 1"/>
                </a:rPr>
                <a:t>Kuntaliitto</a:t>
              </a:r>
              <a:endParaRPr lang="en-US" sz="2587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881"/>
                </a:lnSpc>
              </a:pPr>
              <a:r>
                <a:rPr lang="en-US" sz="2587" dirty="0">
                  <a:solidFill>
                    <a:srgbClr val="000000"/>
                  </a:solidFill>
                  <a:latin typeface="Jost 1"/>
                </a:rPr>
                <a:t>ETNO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 dirty="0">
                  <a:solidFill>
                    <a:srgbClr val="000000"/>
                  </a:solidFill>
                  <a:latin typeface="Jost 1"/>
                </a:rPr>
                <a:t>EP-</a:t>
              </a:r>
              <a:r>
                <a:rPr lang="en-US" sz="2587" dirty="0" err="1">
                  <a:solidFill>
                    <a:srgbClr val="000000"/>
                  </a:solidFill>
                  <a:latin typeface="Jost 1"/>
                </a:rPr>
                <a:t>Liitto</a:t>
              </a:r>
              <a:endParaRPr lang="en-US" sz="2587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881"/>
                </a:lnSpc>
              </a:pPr>
              <a:r>
                <a:rPr lang="en-US" sz="2587" dirty="0" err="1">
                  <a:solidFill>
                    <a:srgbClr val="000000"/>
                  </a:solidFill>
                  <a:latin typeface="Jost 1"/>
                </a:rPr>
                <a:t>Siirtolaisinstituutti</a:t>
              </a:r>
              <a:endParaRPr lang="en-US" sz="2587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881"/>
                </a:lnSpc>
              </a:pPr>
              <a:r>
                <a:rPr lang="en-US" sz="2587" dirty="0">
                  <a:solidFill>
                    <a:srgbClr val="000000"/>
                  </a:solidFill>
                  <a:latin typeface="Jost 1"/>
                </a:rPr>
                <a:t>Leader 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 dirty="0" err="1">
                  <a:solidFill>
                    <a:srgbClr val="000000"/>
                  </a:solidFill>
                  <a:latin typeface="Jost 1"/>
                </a:rPr>
                <a:t>Työryhmät</a:t>
              </a:r>
              <a:endParaRPr lang="en-US" sz="2587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881"/>
                </a:lnSpc>
              </a:pPr>
              <a:r>
                <a:rPr lang="en-US" sz="2587" dirty="0" err="1">
                  <a:solidFill>
                    <a:srgbClr val="000000"/>
                  </a:solidFill>
                  <a:latin typeface="Jost 1"/>
                </a:rPr>
                <a:t>Hankkeet</a:t>
              </a:r>
              <a:endParaRPr lang="en-US" sz="2587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881"/>
                </a:lnSpc>
              </a:pPr>
              <a:r>
                <a:rPr lang="en-US" sz="2587" dirty="0" err="1">
                  <a:solidFill>
                    <a:srgbClr val="000000"/>
                  </a:solidFill>
                  <a:latin typeface="Jost 1"/>
                </a:rPr>
                <a:t>Rekry-firmat</a:t>
              </a:r>
              <a:endParaRPr lang="en-US" sz="2587" dirty="0">
                <a:solidFill>
                  <a:srgbClr val="000000"/>
                </a:solidFill>
                <a:latin typeface="Jost 1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846257" y="688866"/>
            <a:ext cx="3341673" cy="3552078"/>
            <a:chOff x="0" y="0"/>
            <a:chExt cx="880111" cy="93552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80111" cy="935527"/>
            </a:xfrm>
            <a:custGeom>
              <a:avLst/>
              <a:gdLst/>
              <a:ahLst/>
              <a:cxnLst/>
              <a:rect l="l" t="t" r="r" b="b"/>
              <a:pathLst>
                <a:path w="880111" h="935527">
                  <a:moveTo>
                    <a:pt x="118156" y="0"/>
                  </a:moveTo>
                  <a:lnTo>
                    <a:pt x="761956" y="0"/>
                  </a:lnTo>
                  <a:cubicBezTo>
                    <a:pt x="827211" y="0"/>
                    <a:pt x="880111" y="52900"/>
                    <a:pt x="880111" y="118156"/>
                  </a:cubicBezTo>
                  <a:lnTo>
                    <a:pt x="880111" y="817371"/>
                  </a:lnTo>
                  <a:cubicBezTo>
                    <a:pt x="880111" y="848708"/>
                    <a:pt x="867663" y="878761"/>
                    <a:pt x="845504" y="900920"/>
                  </a:cubicBezTo>
                  <a:cubicBezTo>
                    <a:pt x="823346" y="923078"/>
                    <a:pt x="793292" y="935527"/>
                    <a:pt x="761956" y="935527"/>
                  </a:cubicBezTo>
                  <a:lnTo>
                    <a:pt x="118156" y="935527"/>
                  </a:lnTo>
                  <a:cubicBezTo>
                    <a:pt x="86819" y="935527"/>
                    <a:pt x="56766" y="923078"/>
                    <a:pt x="34607" y="900920"/>
                  </a:cubicBezTo>
                  <a:cubicBezTo>
                    <a:pt x="12449" y="878761"/>
                    <a:pt x="0" y="848708"/>
                    <a:pt x="0" y="817371"/>
                  </a:cubicBezTo>
                  <a:lnTo>
                    <a:pt x="0" y="118156"/>
                  </a:lnTo>
                  <a:cubicBezTo>
                    <a:pt x="0" y="86819"/>
                    <a:pt x="12449" y="56766"/>
                    <a:pt x="34607" y="34607"/>
                  </a:cubicBezTo>
                  <a:cubicBezTo>
                    <a:pt x="56766" y="12449"/>
                    <a:pt x="86819" y="0"/>
                    <a:pt x="118156" y="0"/>
                  </a:cubicBezTo>
                  <a:close/>
                </a:path>
              </a:pathLst>
            </a:custGeom>
            <a:solidFill>
              <a:srgbClr val="99E264"/>
            </a:solidFill>
          </p:spPr>
          <p:txBody>
            <a:bodyPr/>
            <a:lstStyle/>
            <a:p>
              <a:endParaRPr lang="fi-FI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76200"/>
              <a:ext cx="880111" cy="101172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 Bold"/>
                </a:rPr>
                <a:t>Kunnan</a:t>
              </a:r>
              <a:r>
                <a:rPr lang="en-US" sz="2400" dirty="0">
                  <a:solidFill>
                    <a:srgbClr val="000000"/>
                  </a:solidFill>
                  <a:latin typeface="Jost 1 Bold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Jost 1 Bold"/>
                </a:rPr>
                <a:t>palvelut</a:t>
              </a:r>
              <a:endParaRPr lang="en-US" sz="2400" dirty="0">
                <a:solidFill>
                  <a:srgbClr val="000000"/>
                </a:solidFill>
                <a:latin typeface="Jost 1 Bold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Työllisyysalue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Hallinto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Kasvatus</a:t>
              </a:r>
              <a:r>
                <a:rPr lang="en-US" sz="2400" dirty="0">
                  <a:solidFill>
                    <a:srgbClr val="000000"/>
                  </a:solidFill>
                  <a:latin typeface="Jost 1"/>
                </a:rPr>
                <a:t> ja </a:t>
              </a: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Opetus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Elinkeinopalvelut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Hyvinvointi</a:t>
              </a:r>
              <a:r>
                <a:rPr lang="en-US" sz="2400" dirty="0">
                  <a:solidFill>
                    <a:srgbClr val="000000"/>
                  </a:solidFill>
                  <a:latin typeface="Jost 1"/>
                </a:rPr>
                <a:t>- ja </a:t>
              </a: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vapaa-aika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846257" y="6313528"/>
            <a:ext cx="3162717" cy="3320796"/>
            <a:chOff x="0" y="0"/>
            <a:chExt cx="832979" cy="87461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32979" cy="874613"/>
            </a:xfrm>
            <a:custGeom>
              <a:avLst/>
              <a:gdLst/>
              <a:ahLst/>
              <a:cxnLst/>
              <a:rect l="l" t="t" r="r" b="b"/>
              <a:pathLst>
                <a:path w="832979" h="874613">
                  <a:moveTo>
                    <a:pt x="124841" y="0"/>
                  </a:moveTo>
                  <a:lnTo>
                    <a:pt x="708138" y="0"/>
                  </a:lnTo>
                  <a:cubicBezTo>
                    <a:pt x="741248" y="0"/>
                    <a:pt x="773002" y="13153"/>
                    <a:pt x="796414" y="36565"/>
                  </a:cubicBezTo>
                  <a:cubicBezTo>
                    <a:pt x="819826" y="59977"/>
                    <a:pt x="832979" y="91731"/>
                    <a:pt x="832979" y="124841"/>
                  </a:cubicBezTo>
                  <a:lnTo>
                    <a:pt x="832979" y="749772"/>
                  </a:lnTo>
                  <a:cubicBezTo>
                    <a:pt x="832979" y="818720"/>
                    <a:pt x="777086" y="874613"/>
                    <a:pt x="708138" y="874613"/>
                  </a:cubicBezTo>
                  <a:lnTo>
                    <a:pt x="124841" y="874613"/>
                  </a:lnTo>
                  <a:cubicBezTo>
                    <a:pt x="55893" y="874613"/>
                    <a:pt x="0" y="818720"/>
                    <a:pt x="0" y="749772"/>
                  </a:cubicBezTo>
                  <a:lnTo>
                    <a:pt x="0" y="124841"/>
                  </a:lnTo>
                  <a:cubicBezTo>
                    <a:pt x="0" y="55893"/>
                    <a:pt x="55893" y="0"/>
                    <a:pt x="124841" y="0"/>
                  </a:cubicBezTo>
                  <a:close/>
                </a:path>
              </a:pathLst>
            </a:custGeom>
            <a:solidFill>
              <a:srgbClr val="99E264"/>
            </a:solidFill>
          </p:spPr>
          <p:txBody>
            <a:bodyPr/>
            <a:lstStyle/>
            <a:p>
              <a:endParaRPr lang="fi-FI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76200"/>
              <a:ext cx="832979" cy="9508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 Bold"/>
                </a:rPr>
                <a:t>Hyvinvointialueen palvelut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>
                  <a:solidFill>
                    <a:srgbClr val="000000"/>
                  </a:solidFill>
                  <a:latin typeface="Jost 1"/>
                </a:rPr>
                <a:t>Terveyspalvelut 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>
                  <a:solidFill>
                    <a:srgbClr val="000000"/>
                  </a:solidFill>
                  <a:latin typeface="Jost 1"/>
                </a:rPr>
                <a:t>Sosiaalipalvelut </a:t>
              </a:r>
            </a:p>
            <a:p>
              <a:pPr algn="ctr">
                <a:lnSpc>
                  <a:spcPts val="3881"/>
                </a:lnSpc>
              </a:pPr>
              <a:r>
                <a:rPr lang="en-US" sz="2587">
                  <a:solidFill>
                    <a:srgbClr val="000000"/>
                  </a:solidFill>
                  <a:latin typeface="Jost 1"/>
                </a:rPr>
                <a:t>Työterveyspalvelut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030187" y="5836560"/>
            <a:ext cx="3104934" cy="3841399"/>
            <a:chOff x="0" y="0"/>
            <a:chExt cx="817761" cy="897597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7761" cy="897597"/>
            </a:xfrm>
            <a:custGeom>
              <a:avLst/>
              <a:gdLst/>
              <a:ahLst/>
              <a:cxnLst/>
              <a:rect l="l" t="t" r="r" b="b"/>
              <a:pathLst>
                <a:path w="817761" h="897597">
                  <a:moveTo>
                    <a:pt x="127165" y="0"/>
                  </a:moveTo>
                  <a:lnTo>
                    <a:pt x="690596" y="0"/>
                  </a:lnTo>
                  <a:cubicBezTo>
                    <a:pt x="760827" y="0"/>
                    <a:pt x="817761" y="56934"/>
                    <a:pt x="817761" y="127165"/>
                  </a:cubicBezTo>
                  <a:lnTo>
                    <a:pt x="817761" y="770433"/>
                  </a:lnTo>
                  <a:cubicBezTo>
                    <a:pt x="817761" y="804159"/>
                    <a:pt x="804363" y="836504"/>
                    <a:pt x="780515" y="860352"/>
                  </a:cubicBezTo>
                  <a:cubicBezTo>
                    <a:pt x="756667" y="884200"/>
                    <a:pt x="724322" y="897597"/>
                    <a:pt x="690596" y="897597"/>
                  </a:cubicBezTo>
                  <a:lnTo>
                    <a:pt x="127165" y="897597"/>
                  </a:lnTo>
                  <a:cubicBezTo>
                    <a:pt x="56934" y="897597"/>
                    <a:pt x="0" y="840664"/>
                    <a:pt x="0" y="770433"/>
                  </a:cubicBezTo>
                  <a:lnTo>
                    <a:pt x="0" y="127165"/>
                  </a:lnTo>
                  <a:cubicBezTo>
                    <a:pt x="0" y="93438"/>
                    <a:pt x="13398" y="61094"/>
                    <a:pt x="37246" y="37246"/>
                  </a:cubicBezTo>
                  <a:cubicBezTo>
                    <a:pt x="61094" y="13398"/>
                    <a:pt x="93438" y="0"/>
                    <a:pt x="127165" y="0"/>
                  </a:cubicBezTo>
                  <a:close/>
                </a:path>
              </a:pathLst>
            </a:custGeom>
            <a:solidFill>
              <a:srgbClr val="99E264"/>
            </a:solidFill>
          </p:spPr>
          <p:txBody>
            <a:bodyPr/>
            <a:lstStyle/>
            <a:p>
              <a:endParaRPr lang="fi-FI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76200"/>
              <a:ext cx="817761" cy="9737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 Bold"/>
                </a:rPr>
                <a:t>Yksityinen</a:t>
              </a:r>
              <a:r>
                <a:rPr lang="en-US" sz="2400" dirty="0">
                  <a:solidFill>
                    <a:srgbClr val="000000"/>
                  </a:solidFill>
                  <a:latin typeface="Jost 1 Bold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Jost 1 Bold"/>
                </a:rPr>
                <a:t>sektori</a:t>
              </a:r>
              <a:r>
                <a:rPr lang="en-US" sz="2400" dirty="0">
                  <a:solidFill>
                    <a:srgbClr val="000000"/>
                  </a:solidFill>
                  <a:latin typeface="Jost 1 Bold"/>
                </a:rPr>
                <a:t> Muut </a:t>
              </a:r>
              <a:r>
                <a:rPr lang="en-US" sz="2400" dirty="0" err="1">
                  <a:solidFill>
                    <a:srgbClr val="000000"/>
                  </a:solidFill>
                  <a:latin typeface="Jost 1 Bold"/>
                </a:rPr>
                <a:t>palvelut</a:t>
              </a:r>
              <a:endParaRPr lang="en-US" sz="2400" dirty="0">
                <a:solidFill>
                  <a:srgbClr val="000000"/>
                </a:solidFill>
                <a:latin typeface="Jost 1 Bold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Pankki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Vakuutusyhtiöt</a:t>
              </a:r>
              <a:r>
                <a:rPr lang="en-US" sz="2400" dirty="0">
                  <a:solidFill>
                    <a:srgbClr val="000000"/>
                  </a:solidFill>
                  <a:latin typeface="Jost 1"/>
                </a:rPr>
                <a:t> 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Kiinteistöpalvelut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Sähkö</a:t>
              </a:r>
              <a:r>
                <a:rPr lang="en-US" sz="2400" dirty="0">
                  <a:solidFill>
                    <a:srgbClr val="000000"/>
                  </a:solidFill>
                  <a:latin typeface="Jost 1"/>
                </a:rPr>
                <a:t>-, </a:t>
              </a: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lämpö</a:t>
              </a:r>
              <a:r>
                <a:rPr lang="en-US" sz="2400" dirty="0">
                  <a:solidFill>
                    <a:srgbClr val="000000"/>
                  </a:solidFill>
                  <a:latin typeface="Jost 1"/>
                </a:rPr>
                <a:t>-, </a:t>
              </a: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vesi</a:t>
              </a:r>
              <a:r>
                <a:rPr lang="en-US" sz="2400" dirty="0">
                  <a:solidFill>
                    <a:srgbClr val="000000"/>
                  </a:solidFill>
                  <a:latin typeface="Jost 1"/>
                </a:rPr>
                <a:t>- ja </a:t>
              </a: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jätehuolto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Työnantajat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292403" y="4240944"/>
            <a:ext cx="2490134" cy="2406396"/>
            <a:chOff x="0" y="0"/>
            <a:chExt cx="655838" cy="633783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55838" cy="633783"/>
            </a:xfrm>
            <a:custGeom>
              <a:avLst/>
              <a:gdLst/>
              <a:ahLst/>
              <a:cxnLst/>
              <a:rect l="l" t="t" r="r" b="b"/>
              <a:pathLst>
                <a:path w="655838" h="633783">
                  <a:moveTo>
                    <a:pt x="158561" y="0"/>
                  </a:moveTo>
                  <a:lnTo>
                    <a:pt x="497277" y="0"/>
                  </a:lnTo>
                  <a:cubicBezTo>
                    <a:pt x="539330" y="0"/>
                    <a:pt x="579660" y="16705"/>
                    <a:pt x="609396" y="46441"/>
                  </a:cubicBezTo>
                  <a:cubicBezTo>
                    <a:pt x="639132" y="76177"/>
                    <a:pt x="655838" y="116508"/>
                    <a:pt x="655838" y="158561"/>
                  </a:cubicBezTo>
                  <a:lnTo>
                    <a:pt x="655838" y="475222"/>
                  </a:lnTo>
                  <a:cubicBezTo>
                    <a:pt x="655838" y="562793"/>
                    <a:pt x="584848" y="633783"/>
                    <a:pt x="497277" y="633783"/>
                  </a:cubicBezTo>
                  <a:lnTo>
                    <a:pt x="158561" y="633783"/>
                  </a:lnTo>
                  <a:cubicBezTo>
                    <a:pt x="116508" y="633783"/>
                    <a:pt x="76177" y="617078"/>
                    <a:pt x="46441" y="587342"/>
                  </a:cubicBezTo>
                  <a:cubicBezTo>
                    <a:pt x="16705" y="557606"/>
                    <a:pt x="0" y="517275"/>
                    <a:pt x="0" y="475222"/>
                  </a:cubicBezTo>
                  <a:lnTo>
                    <a:pt x="0" y="158561"/>
                  </a:lnTo>
                  <a:cubicBezTo>
                    <a:pt x="0" y="116508"/>
                    <a:pt x="16705" y="76177"/>
                    <a:pt x="46441" y="46441"/>
                  </a:cubicBezTo>
                  <a:cubicBezTo>
                    <a:pt x="76177" y="16705"/>
                    <a:pt x="116508" y="0"/>
                    <a:pt x="158561" y="0"/>
                  </a:cubicBezTo>
                  <a:close/>
                </a:path>
              </a:pathLst>
            </a:custGeom>
            <a:solidFill>
              <a:srgbClr val="99E264"/>
            </a:solidFill>
          </p:spPr>
          <p:txBody>
            <a:bodyPr/>
            <a:lstStyle/>
            <a:p>
              <a:endParaRPr lang="fi-FI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76200"/>
              <a:ext cx="655838" cy="7099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 Bold"/>
                </a:rPr>
                <a:t>3. sektori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Seurat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Järjestöt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Seurakunnat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>
                  <a:solidFill>
                    <a:srgbClr val="000000"/>
                  </a:solidFill>
                  <a:latin typeface="Jost 1"/>
                </a:rPr>
                <a:t>Yhdistykset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7309979" y="3938551"/>
            <a:ext cx="2287708" cy="2287708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37B31"/>
            </a:solidFill>
          </p:spPr>
          <p:txBody>
            <a:bodyPr/>
            <a:lstStyle/>
            <a:p>
              <a:endParaRPr lang="fi-FI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25862" y="0"/>
              <a:ext cx="786938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Maahan</a:t>
              </a:r>
              <a:r>
                <a:rPr lang="en-US" sz="2400" dirty="0">
                  <a:solidFill>
                    <a:srgbClr val="000000"/>
                  </a:solidFill>
                  <a:latin typeface="Jost 1"/>
                </a:rPr>
                <a:t>-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muutto</a:t>
              </a:r>
              <a:r>
                <a:rPr lang="en-US" sz="2400" dirty="0">
                  <a:solidFill>
                    <a:srgbClr val="000000"/>
                  </a:solidFill>
                  <a:latin typeface="Jost 1"/>
                </a:rPr>
                <a:t>-</a:t>
              </a:r>
            </a:p>
            <a:p>
              <a:pPr algn="ctr">
                <a:lnSpc>
                  <a:spcPts val="3600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Jost 1"/>
                </a:rPr>
                <a:t>koordinaattori</a:t>
              </a:r>
              <a:endParaRPr lang="en-US" sz="2400" dirty="0">
                <a:solidFill>
                  <a:srgbClr val="000000"/>
                </a:solidFill>
                <a:latin typeface="Jost 1"/>
              </a:endParaRPr>
            </a:p>
          </p:txBody>
        </p:sp>
      </p:grpSp>
      <p:sp>
        <p:nvSpPr>
          <p:cNvPr id="23" name="Freeform 23"/>
          <p:cNvSpPr/>
          <p:nvPr/>
        </p:nvSpPr>
        <p:spPr>
          <a:xfrm>
            <a:off x="4999546" y="4509646"/>
            <a:ext cx="1892376" cy="1130695"/>
          </a:xfrm>
          <a:custGeom>
            <a:avLst/>
            <a:gdLst/>
            <a:ahLst/>
            <a:cxnLst/>
            <a:rect l="l" t="t" r="r" b="b"/>
            <a:pathLst>
              <a:path w="1892376" h="1130695">
                <a:moveTo>
                  <a:pt x="0" y="0"/>
                </a:moveTo>
                <a:lnTo>
                  <a:pt x="1892376" y="0"/>
                </a:lnTo>
                <a:lnTo>
                  <a:pt x="1892376" y="1130695"/>
                </a:lnTo>
                <a:lnTo>
                  <a:pt x="0" y="113069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24" name="Freeform 24"/>
          <p:cNvSpPr/>
          <p:nvPr/>
        </p:nvSpPr>
        <p:spPr>
          <a:xfrm>
            <a:off x="10032901" y="4582149"/>
            <a:ext cx="1892376" cy="1130695"/>
          </a:xfrm>
          <a:custGeom>
            <a:avLst/>
            <a:gdLst/>
            <a:ahLst/>
            <a:cxnLst/>
            <a:rect l="l" t="t" r="r" b="b"/>
            <a:pathLst>
              <a:path w="1892376" h="1130695">
                <a:moveTo>
                  <a:pt x="0" y="0"/>
                </a:moveTo>
                <a:lnTo>
                  <a:pt x="1892376" y="0"/>
                </a:lnTo>
                <a:lnTo>
                  <a:pt x="1892376" y="1130695"/>
                </a:lnTo>
                <a:lnTo>
                  <a:pt x="0" y="113069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25" name="Freeform 25"/>
          <p:cNvSpPr/>
          <p:nvPr/>
        </p:nvSpPr>
        <p:spPr>
          <a:xfrm rot="5400000">
            <a:off x="7492780" y="1998391"/>
            <a:ext cx="1892376" cy="1130695"/>
          </a:xfrm>
          <a:custGeom>
            <a:avLst/>
            <a:gdLst/>
            <a:ahLst/>
            <a:cxnLst/>
            <a:rect l="l" t="t" r="r" b="b"/>
            <a:pathLst>
              <a:path w="1892376" h="1130695">
                <a:moveTo>
                  <a:pt x="0" y="0"/>
                </a:moveTo>
                <a:lnTo>
                  <a:pt x="1892376" y="0"/>
                </a:lnTo>
                <a:lnTo>
                  <a:pt x="1892376" y="1130695"/>
                </a:lnTo>
                <a:lnTo>
                  <a:pt x="0" y="113069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26" name="Freeform 26"/>
          <p:cNvSpPr/>
          <p:nvPr/>
        </p:nvSpPr>
        <p:spPr>
          <a:xfrm rot="5400000">
            <a:off x="7492780" y="7296883"/>
            <a:ext cx="1892376" cy="1130695"/>
          </a:xfrm>
          <a:custGeom>
            <a:avLst/>
            <a:gdLst/>
            <a:ahLst/>
            <a:cxnLst/>
            <a:rect l="l" t="t" r="r" b="b"/>
            <a:pathLst>
              <a:path w="1892376" h="1130695">
                <a:moveTo>
                  <a:pt x="0" y="0"/>
                </a:moveTo>
                <a:lnTo>
                  <a:pt x="1892376" y="0"/>
                </a:lnTo>
                <a:lnTo>
                  <a:pt x="1892376" y="1130694"/>
                </a:lnTo>
                <a:lnTo>
                  <a:pt x="0" y="11306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014056" y="1658243"/>
            <a:ext cx="14259887" cy="71842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01"/>
              </a:lnSpc>
              <a:spcBef>
                <a:spcPct val="0"/>
              </a:spcBef>
            </a:pPr>
            <a:r>
              <a:rPr lang="en-US" sz="5906" dirty="0">
                <a:solidFill>
                  <a:srgbClr val="FFFFFF"/>
                </a:solidFill>
                <a:latin typeface="Jost 1 Bold"/>
              </a:rPr>
              <a:t>MAAHANMUUTTAJIEN OHJAUS- JA NEUVONTAPALVELUT </a:t>
            </a:r>
          </a:p>
          <a:p>
            <a:pPr algn="ctr">
              <a:lnSpc>
                <a:spcPts val="6201"/>
              </a:lnSpc>
              <a:spcBef>
                <a:spcPct val="0"/>
              </a:spcBef>
            </a:pP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toimii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nivelenä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maahanmuuttajien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ja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kunnan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/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viranomaispalveluiden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välissä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. </a:t>
            </a:r>
          </a:p>
          <a:p>
            <a:pPr algn="ctr">
              <a:lnSpc>
                <a:spcPts val="6201"/>
              </a:lnSpc>
              <a:spcBef>
                <a:spcPct val="0"/>
              </a:spcBef>
            </a:pPr>
            <a:r>
              <a:rPr lang="en-US" sz="5906" dirty="0">
                <a:solidFill>
                  <a:srgbClr val="FFFFFF"/>
                </a:solidFill>
                <a:latin typeface="Jost 1 Light"/>
              </a:rPr>
              <a:t>Se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kokoaa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eri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toimialat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yhteen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,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parantaa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tiedonkulkua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ja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pitää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vieraskielisen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asukkaan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näkökulman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mukana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palveluiden</a:t>
            </a:r>
            <a:r>
              <a:rPr lang="en-US" sz="5906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5906" dirty="0" err="1">
                <a:solidFill>
                  <a:srgbClr val="FFFFFF"/>
                </a:solidFill>
                <a:latin typeface="Jost 1 Light"/>
              </a:rPr>
              <a:t>kehittämisessä</a:t>
            </a:r>
            <a:endParaRPr lang="en-US" sz="5906" dirty="0">
              <a:solidFill>
                <a:srgbClr val="FFFFFF"/>
              </a:solidFill>
              <a:latin typeface="Jost 1 Light"/>
            </a:endParaRPr>
          </a:p>
          <a:p>
            <a:pPr algn="ctr">
              <a:lnSpc>
                <a:spcPts val="6201"/>
              </a:lnSpc>
              <a:spcBef>
                <a:spcPct val="0"/>
              </a:spcBef>
            </a:pPr>
            <a:endParaRPr lang="en-US" sz="5906" dirty="0">
              <a:solidFill>
                <a:srgbClr val="FFFFFF"/>
              </a:solidFill>
              <a:latin typeface="Jost 1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D97863-E838-6F0D-A0E2-67DE3B6C5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647700"/>
            <a:ext cx="11049000" cy="1752600"/>
          </a:xfrm>
        </p:spPr>
        <p:txBody>
          <a:bodyPr>
            <a:normAutofit/>
          </a:bodyPr>
          <a:lstStyle/>
          <a:p>
            <a:r>
              <a:rPr lang="fi-FI" sz="7200" dirty="0">
                <a:solidFill>
                  <a:schemeClr val="bg1"/>
                </a:solidFill>
              </a:rPr>
              <a:t>NYKYTILA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0078893-001D-605C-340C-AB5758950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7500"/>
            <a:ext cx="15544800" cy="6553200"/>
          </a:xfrm>
        </p:spPr>
        <p:txBody>
          <a:bodyPr/>
          <a:lstStyle/>
          <a:p>
            <a:endParaRPr lang="fi-FI" dirty="0">
              <a:solidFill>
                <a:schemeClr val="bg1"/>
              </a:solidFill>
            </a:endParaRPr>
          </a:p>
          <a:p>
            <a:pPr algn="l"/>
            <a:r>
              <a:rPr lang="fi-FI" dirty="0">
                <a:solidFill>
                  <a:schemeClr val="bg1"/>
                </a:solidFill>
              </a:rPr>
              <a:t>-Alueelle muutetaan työnperässä (</a:t>
            </a:r>
            <a:r>
              <a:rPr lang="fi-FI" dirty="0" err="1">
                <a:solidFill>
                  <a:schemeClr val="bg1"/>
                </a:solidFill>
              </a:rPr>
              <a:t>rekryfirmat</a:t>
            </a:r>
            <a:r>
              <a:rPr lang="fi-FI" dirty="0">
                <a:solidFill>
                  <a:schemeClr val="bg1"/>
                </a:solidFill>
              </a:rPr>
              <a:t>), sen jälkeen perheen tulevat myös</a:t>
            </a:r>
          </a:p>
          <a:p>
            <a:pPr algn="l"/>
            <a:endParaRPr lang="fi-FI" dirty="0">
              <a:solidFill>
                <a:schemeClr val="bg1"/>
              </a:solidFill>
            </a:endParaRPr>
          </a:p>
          <a:p>
            <a:pPr algn="l"/>
            <a:r>
              <a:rPr lang="fi-FI" dirty="0">
                <a:solidFill>
                  <a:schemeClr val="bg1"/>
                </a:solidFill>
              </a:rPr>
              <a:t>-Ukrainalaisten myötä saatu lisää työvoimaa alueelle</a:t>
            </a:r>
          </a:p>
          <a:p>
            <a:pPr algn="l"/>
            <a:endParaRPr lang="fi-FI" dirty="0">
              <a:solidFill>
                <a:schemeClr val="bg1"/>
              </a:solidFill>
            </a:endParaRPr>
          </a:p>
          <a:p>
            <a:pPr algn="l"/>
            <a:r>
              <a:rPr lang="fi-FI" dirty="0">
                <a:solidFill>
                  <a:schemeClr val="bg1"/>
                </a:solidFill>
              </a:rPr>
              <a:t>-Työlupiin 1.1.2025 palkkaraja 1600 eur/kk (netto), kesäkuussa ns. 3/6 kk sääntö voimaan (oleskelupa voidaan peruuttaa)</a:t>
            </a:r>
          </a:p>
          <a:p>
            <a:pPr algn="l"/>
            <a:endParaRPr lang="fi-FI" dirty="0">
              <a:solidFill>
                <a:schemeClr val="bg1"/>
              </a:solidFill>
            </a:endParaRPr>
          </a:p>
          <a:p>
            <a:pPr algn="l"/>
            <a:r>
              <a:rPr lang="fi-FI" dirty="0">
                <a:solidFill>
                  <a:schemeClr val="bg1"/>
                </a:solidFill>
              </a:rPr>
              <a:t>-Työvoiman saatavuus arvioidaan manuaalisesti julkisen Työvoimabarometrin tilastotiedon ja rekrytointiselvityksen perusteella, ELY (työvoimapula)</a:t>
            </a:r>
          </a:p>
          <a:p>
            <a:pPr algn="l"/>
            <a:endParaRPr lang="fi-FI" dirty="0">
              <a:solidFill>
                <a:schemeClr val="bg1"/>
              </a:solidFill>
            </a:endParaRPr>
          </a:p>
          <a:p>
            <a:pPr algn="l"/>
            <a:endParaRPr lang="fi-FI" dirty="0">
              <a:solidFill>
                <a:schemeClr val="bg1"/>
              </a:solidFill>
            </a:endParaRPr>
          </a:p>
          <a:p>
            <a:pPr algn="l"/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541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69512" y="810816"/>
            <a:ext cx="9833167" cy="10834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268"/>
              </a:lnSpc>
            </a:pPr>
            <a:r>
              <a:rPr lang="en-US" sz="7875" dirty="0">
                <a:solidFill>
                  <a:srgbClr val="FFFFFF"/>
                </a:solidFill>
                <a:latin typeface="Jost 2"/>
              </a:rPr>
              <a:t>TYÖNANTAJA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034756" y="2412650"/>
            <a:ext cx="14218488" cy="73032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49"/>
              </a:lnSpc>
            </a:pPr>
            <a:r>
              <a:rPr lang="en-US" sz="3499" dirty="0">
                <a:solidFill>
                  <a:srgbClr val="FFFFFF"/>
                </a:solidFill>
                <a:latin typeface="Jost 1 Light"/>
              </a:rPr>
              <a:t>Yksi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keskeinen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tavoite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on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tukea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kansainvälisen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työvoiman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asettautumista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asumaan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Etelä-Pohjanmaalle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.</a:t>
            </a:r>
          </a:p>
          <a:p>
            <a:pPr marL="755649" lvl="1" indent="-377824" algn="l">
              <a:lnSpc>
                <a:spcPts val="5249"/>
              </a:lnSpc>
              <a:buFont typeface="Arial"/>
              <a:buChar char="•"/>
            </a:pP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Tarjoaa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työnantajille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yleistasoista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neuvontaa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työluvista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.</a:t>
            </a:r>
          </a:p>
          <a:p>
            <a:pPr marL="755649" lvl="1" indent="-377824" algn="l">
              <a:lnSpc>
                <a:spcPts val="5249"/>
              </a:lnSpc>
              <a:buFont typeface="Arial"/>
              <a:buChar char="•"/>
            </a:pP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Tarjoaa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työnantajille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tukea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edistää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työntekijän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kotoutumista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,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kulttuuritekijät</a:t>
            </a:r>
            <a:endParaRPr lang="en-US" sz="3499" dirty="0">
              <a:solidFill>
                <a:srgbClr val="FFFFFF"/>
              </a:solidFill>
              <a:latin typeface="Jost 1 Light"/>
            </a:endParaRPr>
          </a:p>
          <a:p>
            <a:pPr marL="755649" lvl="1" indent="-377824" algn="l">
              <a:lnSpc>
                <a:spcPts val="5249"/>
              </a:lnSpc>
              <a:buFont typeface="Arial"/>
              <a:buChar char="•"/>
            </a:pP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Tukee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maahan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muuttaneiden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työelämävalmiuksia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tarjoamalla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ohjausta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,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neuvontaa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ja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koulutuksia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.</a:t>
            </a:r>
          </a:p>
          <a:p>
            <a:pPr marL="755649" lvl="1" indent="-377824" algn="l">
              <a:lnSpc>
                <a:spcPts val="5249"/>
              </a:lnSpc>
              <a:buFont typeface="Arial"/>
              <a:buChar char="•"/>
            </a:pP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Mahdollistaa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ulkomaisen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työvoiman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ja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alueen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työnantajien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kohtaamisia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,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rekry-tapahtumat</a:t>
            </a:r>
            <a:endParaRPr lang="en-US" sz="3499" dirty="0">
              <a:solidFill>
                <a:srgbClr val="FFFFFF"/>
              </a:solidFill>
              <a:latin typeface="Jost 1 Light"/>
            </a:endParaRPr>
          </a:p>
          <a:p>
            <a:pPr algn="l">
              <a:lnSpc>
                <a:spcPts val="5249"/>
              </a:lnSpc>
            </a:pP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Ohjausta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ja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neuvontaa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voidaan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tarjota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jo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ennen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maahan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saapumista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ja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työnantajia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kannustetaan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ohjaamaan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uudet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kv-työntekijät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jo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aikaisessa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vaiheessa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maahanmuutto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palveluiden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 </a:t>
            </a:r>
            <a:r>
              <a:rPr lang="en-US" sz="3499" dirty="0" err="1">
                <a:solidFill>
                  <a:srgbClr val="FFFFFF"/>
                </a:solidFill>
                <a:latin typeface="Jost 1 Light"/>
              </a:rPr>
              <a:t>pariin</a:t>
            </a:r>
            <a:r>
              <a:rPr lang="en-US" sz="3499" dirty="0">
                <a:solidFill>
                  <a:srgbClr val="FFFFFF"/>
                </a:solidFill>
                <a:latin typeface="Jost 1 Light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61B736-1F6D-41ED-8F6E-EB0527E7A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404" y="499904"/>
            <a:ext cx="15204756" cy="1222217"/>
          </a:xfrm>
        </p:spPr>
        <p:txBody>
          <a:bodyPr/>
          <a:lstStyle/>
          <a:p>
            <a:r>
              <a:rPr lang="fi-FI" dirty="0"/>
              <a:t>Tehdyt myönteiset päätökset työllisyysalueen mukaan (sis. 1. ja jatkot) 2024–Q1/2025 </a:t>
            </a: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AD6ABA3F-D3EB-4F9E-8875-641EF3A176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781300" y="2082168"/>
          <a:ext cx="12725400" cy="448441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7239000">
                  <a:extLst>
                    <a:ext uri="{9D8B030D-6E8A-4147-A177-3AD203B41FA5}">
                      <a16:colId xmlns:a16="http://schemas.microsoft.com/office/drawing/2014/main" val="324262501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93761430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45296964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85575575"/>
                    </a:ext>
                  </a:extLst>
                </a:gridCol>
              </a:tblGrid>
              <a:tr h="661824">
                <a:tc>
                  <a:txBody>
                    <a:bodyPr/>
                    <a:lstStyle/>
                    <a:p>
                      <a:pPr algn="l" fontAlgn="b"/>
                      <a:r>
                        <a:rPr lang="fi-FI" sz="27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Työllisyysalue</a:t>
                      </a:r>
                      <a:endParaRPr lang="fi-FI" sz="2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700" b="1" u="none" strike="noStrike" dirty="0">
                          <a:effectLst/>
                        </a:rPr>
                        <a:t>2024</a:t>
                      </a:r>
                      <a:endParaRPr lang="fi-FI" sz="2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700" b="1" u="none" strike="noStrike" dirty="0">
                          <a:effectLst/>
                        </a:rPr>
                        <a:t>2025</a:t>
                      </a:r>
                      <a:endParaRPr lang="fi-FI" sz="2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7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Yhteensä</a:t>
                      </a:r>
                      <a:endParaRPr lang="fi-FI" sz="2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3603860"/>
                  </a:ext>
                </a:extLst>
              </a:tr>
              <a:tr h="546084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Pohjanmaa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465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522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91534886"/>
                  </a:ext>
                </a:extLst>
              </a:tr>
              <a:tr h="546084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Pietarsaari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291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344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6033958"/>
                  </a:ext>
                </a:extLst>
              </a:tr>
              <a:tr h="546084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Seinäjoki-Isokyrö-Ilmajoki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208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7683941"/>
                  </a:ext>
                </a:extLst>
              </a:tr>
              <a:tr h="546084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Kymppi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181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210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8084387"/>
                  </a:ext>
                </a:extLst>
              </a:tr>
              <a:tr h="546084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Suurpohjan työllisyysalue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116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7756517"/>
                  </a:ext>
                </a:extLst>
              </a:tr>
              <a:tr h="546084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Keski-Pohjanmaa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112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140</a:t>
                      </a:r>
                      <a:endParaRPr lang="fi-FI" sz="2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6292859"/>
                  </a:ext>
                </a:extLst>
              </a:tr>
              <a:tr h="546084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Kaikki yhteensä</a:t>
                      </a:r>
                      <a:endParaRPr lang="fi-FI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1373</a:t>
                      </a:r>
                      <a:endParaRPr lang="fi-FI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234</a:t>
                      </a:r>
                      <a:endParaRPr lang="fi-FI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1607</a:t>
                      </a:r>
                      <a:endParaRPr lang="fi-FI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1270813"/>
                  </a:ext>
                </a:extLst>
              </a:tr>
            </a:tbl>
          </a:graphicData>
        </a:graphic>
      </p:graphicFrame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5BC72E0-364A-45BB-B240-E8BEAE91CF2E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fi-FI" dirty="0"/>
              <a:t>15.5.2025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6536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61B736-1F6D-41ED-8F6E-EB0527E7A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08614"/>
            <a:ext cx="17064036" cy="1222217"/>
          </a:xfrm>
        </p:spPr>
        <p:txBody>
          <a:bodyPr/>
          <a:lstStyle/>
          <a:p>
            <a:r>
              <a:rPr lang="fi-FI" dirty="0"/>
              <a:t>Tehdyt myönteiset päätökset Etelä-Pohjanmaalla ammattialan mukaan (sis. 1. ja jatkot) 2024–Q1/2025 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4F55A68A-FFD2-45FD-AF7C-3BFF50E1417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1722117"/>
          <a:ext cx="17198830" cy="5253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90050">
                  <a:extLst>
                    <a:ext uri="{9D8B030D-6E8A-4147-A177-3AD203B41FA5}">
                      <a16:colId xmlns:a16="http://schemas.microsoft.com/office/drawing/2014/main" val="356594786"/>
                    </a:ext>
                  </a:extLst>
                </a:gridCol>
                <a:gridCol w="1653669">
                  <a:extLst>
                    <a:ext uri="{9D8B030D-6E8A-4147-A177-3AD203B41FA5}">
                      <a16:colId xmlns:a16="http://schemas.microsoft.com/office/drawing/2014/main" val="922797840"/>
                    </a:ext>
                  </a:extLst>
                </a:gridCol>
                <a:gridCol w="3755111">
                  <a:extLst>
                    <a:ext uri="{9D8B030D-6E8A-4147-A177-3AD203B41FA5}">
                      <a16:colId xmlns:a16="http://schemas.microsoft.com/office/drawing/2014/main" val="996365759"/>
                    </a:ext>
                  </a:extLst>
                </a:gridCol>
              </a:tblGrid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Ammattiala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2024</a:t>
                      </a:r>
                      <a:endParaRPr lang="fi-FI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2025</a:t>
                      </a:r>
                      <a:endParaRPr lang="fi-FI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386173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121835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1 - Johtajat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-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143119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u="none" strike="noStrike" dirty="0">
                          <a:effectLst/>
                          <a:latin typeface="+mn-lt"/>
                        </a:rPr>
                        <a:t>2 - Erityisasiantuntijat</a:t>
                      </a:r>
                      <a:endParaRPr lang="fi-FI" sz="2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17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302025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u="none" strike="noStrike" dirty="0">
                          <a:effectLst/>
                          <a:latin typeface="+mn-lt"/>
                        </a:rPr>
                        <a:t>3 - Asiantuntijat</a:t>
                      </a:r>
                      <a:endParaRPr lang="fi-FI" sz="2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4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17332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4 - Toimisto- ja asiakaspalvelutyöntekijät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631557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5 - Palvelu- ja myyntityöntekijät</a:t>
                      </a:r>
                      <a:endParaRPr lang="fi-FI" sz="2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140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34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592489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6 - Maanviljelijät, metsätyöntekijät ym. </a:t>
                      </a:r>
                      <a:endParaRPr lang="fi-FI" sz="2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42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7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840021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7 - Rakennus-, korjaus- ja valmistustyöntekijät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73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18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831879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8 - Prosessi- ja kuljetustyöntekijät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87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88028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9 - Muut työntekijät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105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090631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(Tyhjä)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>
                          <a:effectLst/>
                          <a:latin typeface="+mn-lt"/>
                        </a:rPr>
                        <a:t>15</a:t>
                      </a:r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603556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375829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fi-FI" sz="2400" b="1" u="none" strike="noStrike" dirty="0">
                          <a:effectLst/>
                          <a:latin typeface="+mn-lt"/>
                        </a:rPr>
                        <a:t>Kaikki yhteensä</a:t>
                      </a:r>
                      <a:endParaRPr lang="fi-FI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b="1" u="none" strike="noStrike" dirty="0">
                          <a:effectLst/>
                          <a:latin typeface="+mn-lt"/>
                        </a:rPr>
                        <a:t>92</a:t>
                      </a:r>
                      <a:endParaRPr lang="fi-FI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271777"/>
                  </a:ext>
                </a:extLst>
              </a:tr>
            </a:tbl>
          </a:graphicData>
        </a:graphic>
      </p:graphicFrame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3F49E62-BD00-4284-99EA-A7B5FB1C61E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defTabSz="1371600"/>
            <a:r>
              <a:rPr lang="fi-FI" dirty="0">
                <a:solidFill>
                  <a:srgbClr val="003CA6"/>
                </a:solidFill>
                <a:latin typeface="Century Gothic" panose="020F0302020204030204"/>
              </a:rPr>
              <a:t>15.5.2025 |</a:t>
            </a:r>
            <a:endParaRPr lang="en-GB" dirty="0">
              <a:solidFill>
                <a:srgbClr val="003CA6"/>
              </a:solidFill>
              <a:latin typeface="Century Gothic" panose="020F03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4612C4-C2F8-4CB8-962C-36CE66BE9DE0}"/>
              </a:ext>
            </a:extLst>
          </p:cNvPr>
          <p:cNvSpPr txBox="1"/>
          <p:nvPr/>
        </p:nvSpPr>
        <p:spPr>
          <a:xfrm>
            <a:off x="2293340" y="7756717"/>
            <a:ext cx="1217766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371600"/>
            <a:r>
              <a:rPr lang="fi-FI" sz="2700" dirty="0">
                <a:solidFill>
                  <a:srgbClr val="000000"/>
                </a:solidFill>
                <a:latin typeface="Century Gothic" panose="020F0302020204030204"/>
              </a:rPr>
              <a:t>Palvelu- ja myyntityöntekijöihin kuuluu esimerkiksi ravintola- ja suurtaloustyöntekijät, tarjoilijat, myyjät ja lähihoitajat</a:t>
            </a:r>
          </a:p>
          <a:p>
            <a:pPr defTabSz="1371600"/>
            <a:r>
              <a:rPr lang="fi-FI" sz="2700" dirty="0">
                <a:solidFill>
                  <a:srgbClr val="000000"/>
                </a:solidFill>
                <a:latin typeface="Century Gothic" panose="020F0302020204030204"/>
              </a:rPr>
              <a:t>9 - Muut työntekijät alle kuuluu esim. siivoojat, pikaruokatyöntekijät ja rakennusalan avustavat työntekijät</a:t>
            </a:r>
          </a:p>
        </p:txBody>
      </p:sp>
    </p:spTree>
    <p:extLst>
      <p:ext uri="{BB962C8B-B14F-4D97-AF65-F5344CB8AC3E}">
        <p14:creationId xmlns:p14="http://schemas.microsoft.com/office/powerpoint/2010/main" val="3121701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-1295400" y="800100"/>
            <a:ext cx="18055146" cy="956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18"/>
              </a:lnSpc>
            </a:pPr>
            <a:r>
              <a:rPr lang="en-US" sz="6875" dirty="0">
                <a:solidFill>
                  <a:srgbClr val="FFFFFF"/>
                </a:solidFill>
                <a:latin typeface="Jost 2"/>
              </a:rPr>
              <a:t>			</a:t>
            </a:r>
            <a:r>
              <a:rPr lang="en-US" sz="6875" dirty="0" err="1">
                <a:solidFill>
                  <a:srgbClr val="FFFFFF"/>
                </a:solidFill>
                <a:latin typeface="Jost 2"/>
              </a:rPr>
              <a:t>Maahanmuuttajien</a:t>
            </a:r>
            <a:r>
              <a:rPr lang="en-US" sz="6875" dirty="0">
                <a:solidFill>
                  <a:srgbClr val="FFFFFF"/>
                </a:solidFill>
                <a:latin typeface="Jost 2"/>
              </a:rPr>
              <a:t> </a:t>
            </a:r>
            <a:r>
              <a:rPr lang="en-US" sz="6875" dirty="0" err="1">
                <a:solidFill>
                  <a:srgbClr val="FFFFFF"/>
                </a:solidFill>
                <a:latin typeface="Jost 2"/>
              </a:rPr>
              <a:t>työllistyminen</a:t>
            </a:r>
            <a:endParaRPr lang="en-US" sz="6875" dirty="0">
              <a:solidFill>
                <a:srgbClr val="FFFFFF"/>
              </a:solidFill>
              <a:latin typeface="Jost 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38200" y="2476500"/>
            <a:ext cx="16840200" cy="65994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682"/>
              </a:lnSpc>
            </a:pP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Haasteet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:									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Vahvuudet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:</a:t>
            </a:r>
          </a:p>
          <a:p>
            <a:pPr algn="l">
              <a:lnSpc>
                <a:spcPts val="4682"/>
              </a:lnSpc>
            </a:pPr>
            <a:endParaRPr lang="en-US" sz="4000" dirty="0">
              <a:solidFill>
                <a:schemeClr val="bg1"/>
              </a:solidFill>
              <a:latin typeface="Jost 1 Light"/>
            </a:endParaRPr>
          </a:p>
          <a:p>
            <a:pPr algn="l">
              <a:lnSpc>
                <a:spcPts val="4682"/>
              </a:lnSpc>
            </a:pPr>
            <a:r>
              <a:rPr lang="en-US" sz="4000" dirty="0">
                <a:solidFill>
                  <a:schemeClr val="bg1"/>
                </a:solidFill>
                <a:latin typeface="Jost 1 Light"/>
              </a:rPr>
              <a:t>-Ei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saa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töitä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									-Veto- ja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pitovoima</a:t>
            </a:r>
            <a:endParaRPr lang="en-US" sz="4000" dirty="0">
              <a:solidFill>
                <a:schemeClr val="bg1"/>
              </a:solidFill>
              <a:latin typeface="Jost 1 Light"/>
            </a:endParaRPr>
          </a:p>
          <a:p>
            <a:pPr algn="l">
              <a:lnSpc>
                <a:spcPts val="4682"/>
              </a:lnSpc>
            </a:pPr>
            <a:r>
              <a:rPr lang="en-US" sz="4000" dirty="0">
                <a:solidFill>
                  <a:schemeClr val="bg1"/>
                </a:solidFill>
                <a:latin typeface="Jost 1 Light"/>
              </a:rPr>
              <a:t>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Vastaanottavuus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/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asenteet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						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Korkea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kv-osaaminen</a:t>
            </a:r>
            <a:endParaRPr lang="en-US" sz="4000" dirty="0">
              <a:solidFill>
                <a:schemeClr val="bg1"/>
              </a:solidFill>
              <a:latin typeface="Jost 1 Light"/>
            </a:endParaRPr>
          </a:p>
          <a:p>
            <a:pPr algn="l">
              <a:lnSpc>
                <a:spcPts val="4682"/>
              </a:lnSpc>
            </a:pPr>
            <a:r>
              <a:rPr lang="en-US" sz="4000" dirty="0">
                <a:solidFill>
                  <a:schemeClr val="bg1"/>
                </a:solidFill>
                <a:latin typeface="Jost 1 Light"/>
              </a:rPr>
              <a:t>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Kielihaasteet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,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perehdytys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						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Työluvat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,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pysyvät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luvat</a:t>
            </a:r>
            <a:endParaRPr lang="en-US" sz="4000" dirty="0">
              <a:solidFill>
                <a:schemeClr val="bg1"/>
              </a:solidFill>
              <a:latin typeface="Jost 1 Light"/>
            </a:endParaRPr>
          </a:p>
          <a:p>
            <a:pPr algn="l">
              <a:lnSpc>
                <a:spcPts val="4682"/>
              </a:lnSpc>
            </a:pPr>
            <a:r>
              <a:rPr lang="en-US" sz="4000" dirty="0">
                <a:solidFill>
                  <a:schemeClr val="bg1"/>
                </a:solidFill>
                <a:latin typeface="Jost 1 Light"/>
              </a:rPr>
              <a:t>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Valtakunnalliset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tiukennukset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,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migri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,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tulorajat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	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Perheet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saapuu</a:t>
            </a:r>
            <a:endParaRPr lang="en-US" sz="4000" dirty="0">
              <a:solidFill>
                <a:schemeClr val="bg1"/>
              </a:solidFill>
              <a:latin typeface="Jost 1 Light"/>
            </a:endParaRPr>
          </a:p>
          <a:p>
            <a:pPr algn="l">
              <a:lnSpc>
                <a:spcPts val="4682"/>
              </a:lnSpc>
            </a:pPr>
            <a:r>
              <a:rPr lang="en-US" sz="4000" dirty="0">
                <a:solidFill>
                  <a:schemeClr val="bg1"/>
                </a:solidFill>
                <a:latin typeface="Jost 1 Light"/>
              </a:rPr>
              <a:t>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Tiedon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puute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								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Vastataan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työvoimapulaan</a:t>
            </a:r>
            <a:endParaRPr lang="en-US" sz="4000" dirty="0">
              <a:solidFill>
                <a:schemeClr val="bg1"/>
              </a:solidFill>
              <a:latin typeface="Jost 1 Light"/>
            </a:endParaRPr>
          </a:p>
          <a:p>
            <a:pPr algn="l">
              <a:lnSpc>
                <a:spcPts val="4682"/>
              </a:lnSpc>
            </a:pPr>
            <a:r>
              <a:rPr lang="en-US" sz="4000" dirty="0">
                <a:solidFill>
                  <a:schemeClr val="bg1"/>
                </a:solidFill>
                <a:latin typeface="Jost 1 Light"/>
              </a:rPr>
              <a:t>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Muutetaan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 pois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töiden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perässä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				-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Nettomaahanmuutto</a:t>
            </a:r>
            <a:r>
              <a:rPr lang="en-US" sz="4000" dirty="0">
                <a:solidFill>
                  <a:schemeClr val="bg1"/>
                </a:solidFill>
                <a:latin typeface="Jost 1 Light"/>
              </a:rPr>
              <a:t>, </a:t>
            </a:r>
            <a:r>
              <a:rPr lang="en-US" sz="4000" dirty="0" err="1">
                <a:solidFill>
                  <a:schemeClr val="bg1"/>
                </a:solidFill>
                <a:latin typeface="Jost 1 Light"/>
              </a:rPr>
              <a:t>väkiluku</a:t>
            </a:r>
            <a:endParaRPr lang="en-US" sz="4000" dirty="0">
              <a:solidFill>
                <a:schemeClr val="bg1"/>
              </a:solidFill>
              <a:latin typeface="Jost 1 Light"/>
            </a:endParaRPr>
          </a:p>
          <a:p>
            <a:pPr algn="l">
              <a:lnSpc>
                <a:spcPts val="4682"/>
              </a:lnSpc>
            </a:pPr>
            <a:endParaRPr lang="en-US" sz="3121" dirty="0">
              <a:solidFill>
                <a:srgbClr val="FFFFFF"/>
              </a:solidFill>
              <a:latin typeface="Jost 1 Light"/>
            </a:endParaRPr>
          </a:p>
          <a:p>
            <a:pPr algn="l">
              <a:lnSpc>
                <a:spcPts val="4682"/>
              </a:lnSpc>
            </a:pPr>
            <a:endParaRPr lang="en-US" sz="3121" dirty="0">
              <a:solidFill>
                <a:srgbClr val="FFFFFF"/>
              </a:solidFill>
              <a:latin typeface="Jost 1 Light"/>
            </a:endParaRPr>
          </a:p>
          <a:p>
            <a:pPr algn="l">
              <a:lnSpc>
                <a:spcPts val="4682"/>
              </a:lnSpc>
            </a:pPr>
            <a:endParaRPr lang="en-US" sz="3121" dirty="0">
              <a:solidFill>
                <a:srgbClr val="FFFFFF"/>
              </a:solidFill>
              <a:latin typeface="Jost 1 Ligh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531728" y="2560239"/>
            <a:ext cx="15224544" cy="6657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18713" lvl="1" algn="l">
              <a:lnSpc>
                <a:spcPts val="5818"/>
              </a:lnSpc>
            </a:pPr>
            <a:r>
              <a:rPr lang="en-US" sz="3878" dirty="0">
                <a:solidFill>
                  <a:srgbClr val="FFFFFF"/>
                </a:solidFill>
                <a:latin typeface="Jost 1"/>
              </a:rPr>
              <a:t>-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Hyväksi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toimintatavaksi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huomattuja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yhteistyöpolkuja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ja -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verkostoja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jatketaan</a:t>
            </a:r>
            <a:endParaRPr lang="en-US" sz="3878" dirty="0">
              <a:solidFill>
                <a:srgbClr val="FFFFFF"/>
              </a:solidFill>
              <a:latin typeface="Jost 1"/>
            </a:endParaRPr>
          </a:p>
          <a:p>
            <a:pPr marL="418713" lvl="1" algn="l">
              <a:lnSpc>
                <a:spcPts val="5818"/>
              </a:lnSpc>
            </a:pPr>
            <a:endParaRPr lang="en-US" sz="3878" dirty="0">
              <a:solidFill>
                <a:srgbClr val="FFFFFF"/>
              </a:solidFill>
              <a:latin typeface="Jost 1"/>
            </a:endParaRPr>
          </a:p>
          <a:p>
            <a:pPr marL="418713" lvl="1" algn="l">
              <a:lnSpc>
                <a:spcPts val="5818"/>
              </a:lnSpc>
            </a:pPr>
            <a:r>
              <a:rPr lang="en-US" sz="3878" dirty="0">
                <a:solidFill>
                  <a:srgbClr val="FFFFFF"/>
                </a:solidFill>
                <a:latin typeface="Jost 1"/>
              </a:rPr>
              <a:t>-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Toiminnan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kehittäminen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työllisyysalueiden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kanssa</a:t>
            </a:r>
            <a:endParaRPr lang="en-US" sz="3878" dirty="0">
              <a:solidFill>
                <a:srgbClr val="FFFFFF"/>
              </a:solidFill>
              <a:latin typeface="Jost 1"/>
            </a:endParaRPr>
          </a:p>
          <a:p>
            <a:pPr marL="418713" lvl="1" algn="l">
              <a:lnSpc>
                <a:spcPts val="5818"/>
              </a:lnSpc>
            </a:pPr>
            <a:endParaRPr lang="en-US" sz="3878" dirty="0">
              <a:solidFill>
                <a:srgbClr val="FFFFFF"/>
              </a:solidFill>
              <a:latin typeface="Jost 1"/>
            </a:endParaRPr>
          </a:p>
          <a:p>
            <a:pPr marL="418713" lvl="1" algn="l">
              <a:lnSpc>
                <a:spcPts val="5818"/>
              </a:lnSpc>
            </a:pPr>
            <a:r>
              <a:rPr lang="en-US" sz="3878" dirty="0">
                <a:solidFill>
                  <a:srgbClr val="FFFFFF"/>
                </a:solidFill>
                <a:latin typeface="Jost 1"/>
              </a:rPr>
              <a:t>-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Kv-opiskelijoiden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parempi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hyödyntäminen</a:t>
            </a:r>
            <a:endParaRPr lang="en-US" sz="3878" dirty="0">
              <a:solidFill>
                <a:srgbClr val="FFFFFF"/>
              </a:solidFill>
              <a:latin typeface="Jost 1"/>
            </a:endParaRPr>
          </a:p>
          <a:p>
            <a:pPr marL="837426" lvl="1" indent="-418713" algn="l">
              <a:lnSpc>
                <a:spcPts val="5818"/>
              </a:lnSpc>
              <a:buFont typeface="Arial"/>
              <a:buChar char="•"/>
            </a:pPr>
            <a:endParaRPr lang="en-US" sz="3878" dirty="0">
              <a:solidFill>
                <a:srgbClr val="FFFFFF"/>
              </a:solidFill>
              <a:latin typeface="Jost 1"/>
            </a:endParaRPr>
          </a:p>
          <a:p>
            <a:pPr marL="418713" lvl="1" algn="l">
              <a:lnSpc>
                <a:spcPts val="5818"/>
              </a:lnSpc>
            </a:pPr>
            <a:r>
              <a:rPr lang="en-US" sz="3878" dirty="0">
                <a:solidFill>
                  <a:srgbClr val="FFFFFF"/>
                </a:solidFill>
                <a:latin typeface="Jost 1"/>
              </a:rPr>
              <a:t>-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Työttömyyslukemat</a:t>
            </a:r>
            <a:r>
              <a:rPr lang="en-US" sz="3878" dirty="0">
                <a:solidFill>
                  <a:srgbClr val="FFFFFF"/>
                </a:solidFill>
                <a:latin typeface="Jost 1"/>
              </a:rPr>
              <a:t> </a:t>
            </a:r>
            <a:r>
              <a:rPr lang="en-US" sz="3878" dirty="0" err="1">
                <a:solidFill>
                  <a:srgbClr val="FFFFFF"/>
                </a:solidFill>
                <a:latin typeface="Jost 1"/>
              </a:rPr>
              <a:t>pienemmiksi</a:t>
            </a:r>
            <a:endParaRPr lang="en-US" sz="3878" dirty="0">
              <a:solidFill>
                <a:srgbClr val="FFFFFF"/>
              </a:solidFill>
              <a:latin typeface="Jost 1"/>
            </a:endParaRPr>
          </a:p>
          <a:p>
            <a:pPr algn="l">
              <a:lnSpc>
                <a:spcPts val="5818"/>
              </a:lnSpc>
            </a:pPr>
            <a:endParaRPr lang="en-US" sz="3878" dirty="0">
              <a:solidFill>
                <a:srgbClr val="FFFFFF"/>
              </a:solidFill>
              <a:latin typeface="Jost 1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047104" y="876300"/>
            <a:ext cx="7391896" cy="1335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919"/>
              </a:lnSpc>
            </a:pPr>
            <a:r>
              <a:rPr lang="en-US" sz="7800" dirty="0">
                <a:solidFill>
                  <a:srgbClr val="FFFFFF"/>
                </a:solidFill>
                <a:latin typeface="Jost 1 Bold"/>
              </a:rPr>
              <a:t>TULEVAISUUS?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gri sininen">
  <a:themeElements>
    <a:clrScheme name="Migri">
      <a:dk1>
        <a:srgbClr val="000000"/>
      </a:dk1>
      <a:lt1>
        <a:srgbClr val="FFFFFF"/>
      </a:lt1>
      <a:dk2>
        <a:srgbClr val="003CA6"/>
      </a:dk2>
      <a:lt2>
        <a:srgbClr val="A6D1F2"/>
      </a:lt2>
      <a:accent1>
        <a:srgbClr val="003BA6"/>
      </a:accent1>
      <a:accent2>
        <a:srgbClr val="A6D0F1"/>
      </a:accent2>
      <a:accent3>
        <a:srgbClr val="5E57AF"/>
      </a:accent3>
      <a:accent4>
        <a:srgbClr val="FF8B58"/>
      </a:accent4>
      <a:accent5>
        <a:srgbClr val="006648"/>
      </a:accent5>
      <a:accent6>
        <a:srgbClr val="F7E88B"/>
      </a:accent6>
      <a:hlink>
        <a:srgbClr val="D02E15"/>
      </a:hlink>
      <a:folHlink>
        <a:srgbClr val="7F7F7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igri-pohja UUSI" id="{1EE0BCBF-B227-44CD-9AE9-36EE5D49C328}" vid="{65E274A7-1B27-4F62-A985-10BC7204BB41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19059</TotalTime>
  <Words>572</Words>
  <Application>Microsoft Office PowerPoint</Application>
  <PresentationFormat>Mukautettu</PresentationFormat>
  <Paragraphs>170</Paragraphs>
  <Slides>10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20" baseType="lpstr">
      <vt:lpstr>Century Gothic</vt:lpstr>
      <vt:lpstr>Jost 2</vt:lpstr>
      <vt:lpstr>Aptos</vt:lpstr>
      <vt:lpstr>Jost 1 Bold</vt:lpstr>
      <vt:lpstr>Jost 1 Light</vt:lpstr>
      <vt:lpstr>Jost 1</vt:lpstr>
      <vt:lpstr>Calibri</vt:lpstr>
      <vt:lpstr>Arial</vt:lpstr>
      <vt:lpstr>Office Theme</vt:lpstr>
      <vt:lpstr>Migri sininen</vt:lpstr>
      <vt:lpstr>MAAHANMUUTTAJIEN OHJAUS- JA NEUVONTAPALVELUT, työllistyminen</vt:lpstr>
      <vt:lpstr>PowerPoint-esitys</vt:lpstr>
      <vt:lpstr>PowerPoint-esitys</vt:lpstr>
      <vt:lpstr>NYKYTILA</vt:lpstr>
      <vt:lpstr>PowerPoint-esitys</vt:lpstr>
      <vt:lpstr>Tehdyt myönteiset päätökset työllisyysalueen mukaan (sis. 1. ja jatkot) 2024–Q1/2025 </vt:lpstr>
      <vt:lpstr>Tehdyt myönteiset päätökset Etelä-Pohjanmaalla ammattialan mukaan (sis. 1. ja jatkot) 2024–Q1/2025 </vt:lpstr>
      <vt:lpstr>PowerPoint-esitys</vt:lpstr>
      <vt:lpstr>PowerPoint-esitys</vt:lpstr>
      <vt:lpstr>MAAHANMUUTTOKOORDINAATTORIT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2EP Kurikka</dc:title>
  <dc:creator>Kaijankangas Maria</dc:creator>
  <cp:lastModifiedBy>Pirneskoski Mirva</cp:lastModifiedBy>
  <cp:revision>20</cp:revision>
  <dcterms:created xsi:type="dcterms:W3CDTF">2006-08-16T00:00:00Z</dcterms:created>
  <dcterms:modified xsi:type="dcterms:W3CDTF">2025-06-02T10:41:46Z</dcterms:modified>
  <dc:identifier>DAErj1Yapjg</dc:identifier>
</cp:coreProperties>
</file>